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1" r:id="rId1"/>
    <p:sldMasterId id="2147484219" r:id="rId2"/>
  </p:sldMasterIdLst>
  <p:notesMasterIdLst>
    <p:notesMasterId r:id="rId2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8"/>
  </p:normalViewPr>
  <p:slideViewPr>
    <p:cSldViewPr snapToGrid="0" snapToObjects="1">
      <p:cViewPr varScale="1">
        <p:scale>
          <a:sx n="105" d="100"/>
          <a:sy n="105" d="100"/>
        </p:scale>
        <p:origin x="8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6" Type="http://schemas.openxmlformats.org/officeDocument/2006/relationships/image" Target="../media/image21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6" Type="http://schemas.openxmlformats.org/officeDocument/2006/relationships/image" Target="../media/image21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CA47E7-298F-477F-A778-45C95A39D12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33D2BEC-DB7F-4660-9743-877F44C134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Java EE – For JSP and Servlet</a:t>
          </a:r>
        </a:p>
      </dgm:t>
    </dgm:pt>
    <dgm:pt modelId="{2DF6D5EE-679B-4B20-A303-D910B458FEAB}" type="parTrans" cxnId="{F1B71AE8-DC28-4B3C-A1EF-7119D0239BB5}">
      <dgm:prSet/>
      <dgm:spPr/>
      <dgm:t>
        <a:bodyPr/>
        <a:lstStyle/>
        <a:p>
          <a:endParaRPr lang="en-US"/>
        </a:p>
      </dgm:t>
    </dgm:pt>
    <dgm:pt modelId="{E9BF6615-F60F-47E5-A580-9E939697350E}" type="sibTrans" cxnId="{F1B71AE8-DC28-4B3C-A1EF-7119D0239BB5}">
      <dgm:prSet/>
      <dgm:spPr/>
      <dgm:t>
        <a:bodyPr/>
        <a:lstStyle/>
        <a:p>
          <a:endParaRPr lang="en-US"/>
        </a:p>
      </dgm:t>
    </dgm:pt>
    <dgm:pt modelId="{AB44FC15-3F0E-4B34-ABFD-20FA9EF4AE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Framework – Spring Web MVC &amp; Hibernate for Mapping</a:t>
          </a:r>
        </a:p>
      </dgm:t>
    </dgm:pt>
    <dgm:pt modelId="{DBB31279-E226-4D48-AA9D-D981CA4D8A5E}" type="parTrans" cxnId="{0DE835AE-D8EB-49C5-806D-8BF11FFC9E0F}">
      <dgm:prSet/>
      <dgm:spPr/>
      <dgm:t>
        <a:bodyPr/>
        <a:lstStyle/>
        <a:p>
          <a:endParaRPr lang="en-US"/>
        </a:p>
      </dgm:t>
    </dgm:pt>
    <dgm:pt modelId="{D696E159-451F-4FD2-9773-784ED09572C9}" type="sibTrans" cxnId="{0DE835AE-D8EB-49C5-806D-8BF11FFC9E0F}">
      <dgm:prSet/>
      <dgm:spPr/>
      <dgm:t>
        <a:bodyPr/>
        <a:lstStyle/>
        <a:p>
          <a:endParaRPr lang="en-US"/>
        </a:p>
      </dgm:t>
    </dgm:pt>
    <dgm:pt modelId="{5498093E-8FA6-4AF4-8436-8205C9EE30E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Database and Management – MySQL and MySQL Workbench</a:t>
          </a:r>
        </a:p>
      </dgm:t>
    </dgm:pt>
    <dgm:pt modelId="{506D4699-B4C4-49FC-BBDD-5968BA167DFC}" type="parTrans" cxnId="{863E2469-E169-4CEE-873E-AADB8EE120DB}">
      <dgm:prSet/>
      <dgm:spPr/>
      <dgm:t>
        <a:bodyPr/>
        <a:lstStyle/>
        <a:p>
          <a:endParaRPr lang="en-US"/>
        </a:p>
      </dgm:t>
    </dgm:pt>
    <dgm:pt modelId="{C342E765-2EEE-46E2-B1BA-AFCA301FCCDF}" type="sibTrans" cxnId="{863E2469-E169-4CEE-873E-AADB8EE120DB}">
      <dgm:prSet/>
      <dgm:spPr/>
      <dgm:t>
        <a:bodyPr/>
        <a:lstStyle/>
        <a:p>
          <a:endParaRPr lang="en-US"/>
        </a:p>
      </dgm:t>
    </dgm:pt>
    <dgm:pt modelId="{B686B60E-D9B4-4E96-B67A-C545AF1BF1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Integrated Development Environment (IDE) - NetBeans</a:t>
          </a:r>
        </a:p>
      </dgm:t>
    </dgm:pt>
    <dgm:pt modelId="{BD49AF67-9B0B-422C-BE0C-6628C49C271E}" type="parTrans" cxnId="{DCC04A94-DBCD-4230-85CA-3C8AD65B0AE0}">
      <dgm:prSet/>
      <dgm:spPr/>
      <dgm:t>
        <a:bodyPr/>
        <a:lstStyle/>
        <a:p>
          <a:endParaRPr lang="en-US"/>
        </a:p>
      </dgm:t>
    </dgm:pt>
    <dgm:pt modelId="{1B9D31A1-BF1B-4AB7-B13D-08B42C869CF7}" type="sibTrans" cxnId="{DCC04A94-DBCD-4230-85CA-3C8AD65B0AE0}">
      <dgm:prSet/>
      <dgm:spPr/>
      <dgm:t>
        <a:bodyPr/>
        <a:lstStyle/>
        <a:p>
          <a:endParaRPr lang="en-US"/>
        </a:p>
      </dgm:t>
    </dgm:pt>
    <dgm:pt modelId="{EFC2026D-E245-45E6-9241-C023D2E9664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Server – Apache Tomcat</a:t>
          </a:r>
        </a:p>
      </dgm:t>
    </dgm:pt>
    <dgm:pt modelId="{C3A0376A-89D7-4C27-B223-6780DD80B080}" type="parTrans" cxnId="{5ABE7A5C-A0F2-46A7-BE06-3421E8B1A7C7}">
      <dgm:prSet/>
      <dgm:spPr/>
      <dgm:t>
        <a:bodyPr/>
        <a:lstStyle/>
        <a:p>
          <a:endParaRPr lang="en-US"/>
        </a:p>
      </dgm:t>
    </dgm:pt>
    <dgm:pt modelId="{A3053A3D-D3F8-472D-B026-DAA9469BE019}" type="sibTrans" cxnId="{5ABE7A5C-A0F2-46A7-BE06-3421E8B1A7C7}">
      <dgm:prSet/>
      <dgm:spPr/>
      <dgm:t>
        <a:bodyPr/>
        <a:lstStyle/>
        <a:p>
          <a:endParaRPr lang="en-US"/>
        </a:p>
      </dgm:t>
    </dgm:pt>
    <dgm:pt modelId="{A9C010D2-88D1-4F93-AA93-ED9F0BD622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UI Tech – HTML, CSS</a:t>
          </a:r>
        </a:p>
      </dgm:t>
    </dgm:pt>
    <dgm:pt modelId="{58726176-D574-4914-A460-DB399F2CBEF9}" type="parTrans" cxnId="{FDA28340-E19F-469C-8219-90BCB9B0B7C1}">
      <dgm:prSet/>
      <dgm:spPr/>
      <dgm:t>
        <a:bodyPr/>
        <a:lstStyle/>
        <a:p>
          <a:endParaRPr lang="en-US"/>
        </a:p>
      </dgm:t>
    </dgm:pt>
    <dgm:pt modelId="{967B83F1-D9A2-493B-8B87-C5DF2F9CA3FC}" type="sibTrans" cxnId="{FDA28340-E19F-469C-8219-90BCB9B0B7C1}">
      <dgm:prSet/>
      <dgm:spPr/>
      <dgm:t>
        <a:bodyPr/>
        <a:lstStyle/>
        <a:p>
          <a:endParaRPr lang="en-US"/>
        </a:p>
      </dgm:t>
    </dgm:pt>
    <dgm:pt modelId="{2BE350DD-4FF8-416B-87C3-25937EDFF2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JavaScript library – AJAX throw jQuery</a:t>
          </a:r>
        </a:p>
      </dgm:t>
    </dgm:pt>
    <dgm:pt modelId="{E5D3A9EB-62A4-49F8-BFFE-71A9306F3597}" type="parTrans" cxnId="{80A3321F-77E9-4808-B25F-AD8C9A14F018}">
      <dgm:prSet/>
      <dgm:spPr/>
      <dgm:t>
        <a:bodyPr/>
        <a:lstStyle/>
        <a:p>
          <a:endParaRPr lang="en-US"/>
        </a:p>
      </dgm:t>
    </dgm:pt>
    <dgm:pt modelId="{34C241F0-8F1F-409D-91A6-35C2D841B78E}" type="sibTrans" cxnId="{80A3321F-77E9-4808-B25F-AD8C9A14F018}">
      <dgm:prSet/>
      <dgm:spPr/>
      <dgm:t>
        <a:bodyPr/>
        <a:lstStyle/>
        <a:p>
          <a:endParaRPr lang="en-US"/>
        </a:p>
      </dgm:t>
    </dgm:pt>
    <dgm:pt modelId="{0AEECE2A-0F69-45A1-80E5-220A97AD0E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Build Tool - Apache Maven</a:t>
          </a:r>
        </a:p>
      </dgm:t>
    </dgm:pt>
    <dgm:pt modelId="{883ED7E6-078E-470E-BF16-DD1C78954DA8}" type="parTrans" cxnId="{396A865D-D687-4191-99A4-EF6B60AB1FFE}">
      <dgm:prSet/>
      <dgm:spPr/>
      <dgm:t>
        <a:bodyPr/>
        <a:lstStyle/>
        <a:p>
          <a:endParaRPr lang="en-US"/>
        </a:p>
      </dgm:t>
    </dgm:pt>
    <dgm:pt modelId="{A37326C7-86F2-4CDC-B621-8B79024C435B}" type="sibTrans" cxnId="{396A865D-D687-4191-99A4-EF6B60AB1FFE}">
      <dgm:prSet/>
      <dgm:spPr/>
      <dgm:t>
        <a:bodyPr/>
        <a:lstStyle/>
        <a:p>
          <a:endParaRPr lang="en-US"/>
        </a:p>
      </dgm:t>
    </dgm:pt>
    <dgm:pt modelId="{A909BC4F-3901-41A6-BF1B-543369149E2E}" type="pres">
      <dgm:prSet presAssocID="{FDCA47E7-298F-477F-A778-45C95A39D128}" presName="root" presStyleCnt="0">
        <dgm:presLayoutVars>
          <dgm:dir/>
          <dgm:resizeHandles val="exact"/>
        </dgm:presLayoutVars>
      </dgm:prSet>
      <dgm:spPr/>
    </dgm:pt>
    <dgm:pt modelId="{5F84EA93-79E7-4BE2-A91E-B69832932C24}" type="pres">
      <dgm:prSet presAssocID="{933D2BEC-DB7F-4660-9743-877F44C13494}" presName="compNode" presStyleCnt="0"/>
      <dgm:spPr/>
    </dgm:pt>
    <dgm:pt modelId="{869F3786-9AC0-41A0-B58C-F6D21A6D6CB1}" type="pres">
      <dgm:prSet presAssocID="{933D2BEC-DB7F-4660-9743-877F44C13494}" presName="bgRect" presStyleLbl="bgShp" presStyleIdx="0" presStyleCnt="8"/>
      <dgm:spPr/>
    </dgm:pt>
    <dgm:pt modelId="{60F843F4-DBF6-4CAB-B40D-F58359BDE5DE}" type="pres">
      <dgm:prSet presAssocID="{933D2BEC-DB7F-4660-9743-877F44C13494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terpillar"/>
        </a:ext>
      </dgm:extLst>
    </dgm:pt>
    <dgm:pt modelId="{DDA5911F-57D7-420B-A17A-8EA379FF3A25}" type="pres">
      <dgm:prSet presAssocID="{933D2BEC-DB7F-4660-9743-877F44C13494}" presName="spaceRect" presStyleCnt="0"/>
      <dgm:spPr/>
    </dgm:pt>
    <dgm:pt modelId="{B25CC978-411A-47FF-85B8-24FC4C7EE6C4}" type="pres">
      <dgm:prSet presAssocID="{933D2BEC-DB7F-4660-9743-877F44C13494}" presName="parTx" presStyleLbl="revTx" presStyleIdx="0" presStyleCnt="8">
        <dgm:presLayoutVars>
          <dgm:chMax val="0"/>
          <dgm:chPref val="0"/>
        </dgm:presLayoutVars>
      </dgm:prSet>
      <dgm:spPr/>
    </dgm:pt>
    <dgm:pt modelId="{8DA3D1F9-A213-4764-947D-26FE64A14736}" type="pres">
      <dgm:prSet presAssocID="{E9BF6615-F60F-47E5-A580-9E939697350E}" presName="sibTrans" presStyleCnt="0"/>
      <dgm:spPr/>
    </dgm:pt>
    <dgm:pt modelId="{EE82B80A-436A-411A-86DA-422BBE4D25A5}" type="pres">
      <dgm:prSet presAssocID="{AB44FC15-3F0E-4B34-ABFD-20FA9EF4AE1D}" presName="compNode" presStyleCnt="0"/>
      <dgm:spPr/>
    </dgm:pt>
    <dgm:pt modelId="{259712FB-70A8-448F-9F41-F756659C0A46}" type="pres">
      <dgm:prSet presAssocID="{AB44FC15-3F0E-4B34-ABFD-20FA9EF4AE1D}" presName="bgRect" presStyleLbl="bgShp" presStyleIdx="1" presStyleCnt="8"/>
      <dgm:spPr/>
    </dgm:pt>
    <dgm:pt modelId="{ADAF5DDD-5C07-4AB5-A730-F03861225B92}" type="pres">
      <dgm:prSet presAssocID="{AB44FC15-3F0E-4B34-ABFD-20FA9EF4AE1D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9A296987-51D0-435A-9CD5-D2E4F2943859}" type="pres">
      <dgm:prSet presAssocID="{AB44FC15-3F0E-4B34-ABFD-20FA9EF4AE1D}" presName="spaceRect" presStyleCnt="0"/>
      <dgm:spPr/>
    </dgm:pt>
    <dgm:pt modelId="{1D0CE1C0-3351-4722-9605-3D11068E5A92}" type="pres">
      <dgm:prSet presAssocID="{AB44FC15-3F0E-4B34-ABFD-20FA9EF4AE1D}" presName="parTx" presStyleLbl="revTx" presStyleIdx="1" presStyleCnt="8">
        <dgm:presLayoutVars>
          <dgm:chMax val="0"/>
          <dgm:chPref val="0"/>
        </dgm:presLayoutVars>
      </dgm:prSet>
      <dgm:spPr/>
    </dgm:pt>
    <dgm:pt modelId="{0A2F928B-A154-4C52-8D9C-6DC53A867A87}" type="pres">
      <dgm:prSet presAssocID="{D696E159-451F-4FD2-9773-784ED09572C9}" presName="sibTrans" presStyleCnt="0"/>
      <dgm:spPr/>
    </dgm:pt>
    <dgm:pt modelId="{226AAA4C-519F-43D8-A19B-D724A0E006A8}" type="pres">
      <dgm:prSet presAssocID="{5498093E-8FA6-4AF4-8436-8205C9EE30E0}" presName="compNode" presStyleCnt="0"/>
      <dgm:spPr/>
    </dgm:pt>
    <dgm:pt modelId="{962674AF-82B6-4EDE-A9F7-DFB3EA448818}" type="pres">
      <dgm:prSet presAssocID="{5498093E-8FA6-4AF4-8436-8205C9EE30E0}" presName="bgRect" presStyleLbl="bgShp" presStyleIdx="2" presStyleCnt="8"/>
      <dgm:spPr/>
    </dgm:pt>
    <dgm:pt modelId="{B54957A2-3E62-4D8E-96EA-23516B92ADD9}" type="pres">
      <dgm:prSet presAssocID="{5498093E-8FA6-4AF4-8436-8205C9EE30E0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3BF21D9-DAAB-40D7-A745-574D8B45761E}" type="pres">
      <dgm:prSet presAssocID="{5498093E-8FA6-4AF4-8436-8205C9EE30E0}" presName="spaceRect" presStyleCnt="0"/>
      <dgm:spPr/>
    </dgm:pt>
    <dgm:pt modelId="{DFA2C447-FF1C-4894-94FC-0DA14DBD1524}" type="pres">
      <dgm:prSet presAssocID="{5498093E-8FA6-4AF4-8436-8205C9EE30E0}" presName="parTx" presStyleLbl="revTx" presStyleIdx="2" presStyleCnt="8">
        <dgm:presLayoutVars>
          <dgm:chMax val="0"/>
          <dgm:chPref val="0"/>
        </dgm:presLayoutVars>
      </dgm:prSet>
      <dgm:spPr/>
    </dgm:pt>
    <dgm:pt modelId="{42A198E7-7440-4FB6-85BA-8B279159928F}" type="pres">
      <dgm:prSet presAssocID="{C342E765-2EEE-46E2-B1BA-AFCA301FCCDF}" presName="sibTrans" presStyleCnt="0"/>
      <dgm:spPr/>
    </dgm:pt>
    <dgm:pt modelId="{E48A0509-EA3E-4CA2-AF42-E641E5A58620}" type="pres">
      <dgm:prSet presAssocID="{B686B60E-D9B4-4E96-B67A-C545AF1BF107}" presName="compNode" presStyleCnt="0"/>
      <dgm:spPr/>
    </dgm:pt>
    <dgm:pt modelId="{A8FFA47F-D068-4629-8279-06F07A06B741}" type="pres">
      <dgm:prSet presAssocID="{B686B60E-D9B4-4E96-B67A-C545AF1BF107}" presName="bgRect" presStyleLbl="bgShp" presStyleIdx="3" presStyleCnt="8"/>
      <dgm:spPr/>
    </dgm:pt>
    <dgm:pt modelId="{7A14671E-17C9-496F-983D-4571B044AD94}" type="pres">
      <dgm:prSet presAssocID="{B686B60E-D9B4-4E96-B67A-C545AF1BF107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7E3A0E0E-657A-40BF-B5B1-4AACCFEAAE31}" type="pres">
      <dgm:prSet presAssocID="{B686B60E-D9B4-4E96-B67A-C545AF1BF107}" presName="spaceRect" presStyleCnt="0"/>
      <dgm:spPr/>
    </dgm:pt>
    <dgm:pt modelId="{7082DF67-5DB2-46E1-887D-6C495424B5F4}" type="pres">
      <dgm:prSet presAssocID="{B686B60E-D9B4-4E96-B67A-C545AF1BF107}" presName="parTx" presStyleLbl="revTx" presStyleIdx="3" presStyleCnt="8">
        <dgm:presLayoutVars>
          <dgm:chMax val="0"/>
          <dgm:chPref val="0"/>
        </dgm:presLayoutVars>
      </dgm:prSet>
      <dgm:spPr/>
    </dgm:pt>
    <dgm:pt modelId="{2DB3F549-7B14-4B1C-9B07-CD4C8C716629}" type="pres">
      <dgm:prSet presAssocID="{1B9D31A1-BF1B-4AB7-B13D-08B42C869CF7}" presName="sibTrans" presStyleCnt="0"/>
      <dgm:spPr/>
    </dgm:pt>
    <dgm:pt modelId="{2CA5241D-EDF1-4808-99F2-129F7A34A905}" type="pres">
      <dgm:prSet presAssocID="{EFC2026D-E245-45E6-9241-C023D2E9664A}" presName="compNode" presStyleCnt="0"/>
      <dgm:spPr/>
    </dgm:pt>
    <dgm:pt modelId="{81FD10A2-283F-4EC9-98F3-95060941C19C}" type="pres">
      <dgm:prSet presAssocID="{EFC2026D-E245-45E6-9241-C023D2E9664A}" presName="bgRect" presStyleLbl="bgShp" presStyleIdx="4" presStyleCnt="8"/>
      <dgm:spPr/>
    </dgm:pt>
    <dgm:pt modelId="{E4CDB377-4786-4E0A-A7E6-D90746680507}" type="pres">
      <dgm:prSet presAssocID="{EFC2026D-E245-45E6-9241-C023D2E9664A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26709A16-FE4F-4477-A8FC-0A9F4C82C578}" type="pres">
      <dgm:prSet presAssocID="{EFC2026D-E245-45E6-9241-C023D2E9664A}" presName="spaceRect" presStyleCnt="0"/>
      <dgm:spPr/>
    </dgm:pt>
    <dgm:pt modelId="{4C019CD0-7535-4766-9255-37146E30AF85}" type="pres">
      <dgm:prSet presAssocID="{EFC2026D-E245-45E6-9241-C023D2E9664A}" presName="parTx" presStyleLbl="revTx" presStyleIdx="4" presStyleCnt="8">
        <dgm:presLayoutVars>
          <dgm:chMax val="0"/>
          <dgm:chPref val="0"/>
        </dgm:presLayoutVars>
      </dgm:prSet>
      <dgm:spPr/>
    </dgm:pt>
    <dgm:pt modelId="{ECF2F226-79E7-4596-B4D2-DF869AA2CEB1}" type="pres">
      <dgm:prSet presAssocID="{A3053A3D-D3F8-472D-B026-DAA9469BE019}" presName="sibTrans" presStyleCnt="0"/>
      <dgm:spPr/>
    </dgm:pt>
    <dgm:pt modelId="{13795370-0CC9-4F8E-B0D3-2A11D7B3E298}" type="pres">
      <dgm:prSet presAssocID="{A9C010D2-88D1-4F93-AA93-ED9F0BD62226}" presName="compNode" presStyleCnt="0"/>
      <dgm:spPr/>
    </dgm:pt>
    <dgm:pt modelId="{E12DC91C-2A11-4454-8D82-329331872A4A}" type="pres">
      <dgm:prSet presAssocID="{A9C010D2-88D1-4F93-AA93-ED9F0BD62226}" presName="bgRect" presStyleLbl="bgShp" presStyleIdx="5" presStyleCnt="8"/>
      <dgm:spPr/>
    </dgm:pt>
    <dgm:pt modelId="{745132D4-01DE-4F37-AAEC-1968ECE0826E}" type="pres">
      <dgm:prSet presAssocID="{A9C010D2-88D1-4F93-AA93-ED9F0BD62226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AB48D935-F933-4313-967B-70EC9EE57A32}" type="pres">
      <dgm:prSet presAssocID="{A9C010D2-88D1-4F93-AA93-ED9F0BD62226}" presName="spaceRect" presStyleCnt="0"/>
      <dgm:spPr/>
    </dgm:pt>
    <dgm:pt modelId="{0DE1A3A9-6B2F-4EEC-8DA1-122AE3C7D1D2}" type="pres">
      <dgm:prSet presAssocID="{A9C010D2-88D1-4F93-AA93-ED9F0BD62226}" presName="parTx" presStyleLbl="revTx" presStyleIdx="5" presStyleCnt="8">
        <dgm:presLayoutVars>
          <dgm:chMax val="0"/>
          <dgm:chPref val="0"/>
        </dgm:presLayoutVars>
      </dgm:prSet>
      <dgm:spPr/>
    </dgm:pt>
    <dgm:pt modelId="{095386BD-D828-427D-9629-75D13098B103}" type="pres">
      <dgm:prSet presAssocID="{967B83F1-D9A2-493B-8B87-C5DF2F9CA3FC}" presName="sibTrans" presStyleCnt="0"/>
      <dgm:spPr/>
    </dgm:pt>
    <dgm:pt modelId="{C8058D50-44E1-43EF-ADFA-34F6CF5FE5B2}" type="pres">
      <dgm:prSet presAssocID="{2BE350DD-4FF8-416B-87C3-25937EDFF238}" presName="compNode" presStyleCnt="0"/>
      <dgm:spPr/>
    </dgm:pt>
    <dgm:pt modelId="{E5ADEA68-B866-443A-86F6-5AE27EA1EBB0}" type="pres">
      <dgm:prSet presAssocID="{2BE350DD-4FF8-416B-87C3-25937EDFF238}" presName="bgRect" presStyleLbl="bgShp" presStyleIdx="6" presStyleCnt="8"/>
      <dgm:spPr/>
    </dgm:pt>
    <dgm:pt modelId="{2EB40618-45AC-416A-B99D-6B0AF6C3BA20}" type="pres">
      <dgm:prSet presAssocID="{2BE350DD-4FF8-416B-87C3-25937EDFF238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E0FF033F-B1C0-44EC-A482-7B8E0EF6DCDE}" type="pres">
      <dgm:prSet presAssocID="{2BE350DD-4FF8-416B-87C3-25937EDFF238}" presName="spaceRect" presStyleCnt="0"/>
      <dgm:spPr/>
    </dgm:pt>
    <dgm:pt modelId="{B5C6A34B-7D8C-40B0-89A2-55984C225041}" type="pres">
      <dgm:prSet presAssocID="{2BE350DD-4FF8-416B-87C3-25937EDFF238}" presName="parTx" presStyleLbl="revTx" presStyleIdx="6" presStyleCnt="8">
        <dgm:presLayoutVars>
          <dgm:chMax val="0"/>
          <dgm:chPref val="0"/>
        </dgm:presLayoutVars>
      </dgm:prSet>
      <dgm:spPr/>
    </dgm:pt>
    <dgm:pt modelId="{B6BBEC54-269D-42E8-970F-74992A31FBBC}" type="pres">
      <dgm:prSet presAssocID="{34C241F0-8F1F-409D-91A6-35C2D841B78E}" presName="sibTrans" presStyleCnt="0"/>
      <dgm:spPr/>
    </dgm:pt>
    <dgm:pt modelId="{E43E9D1F-3109-4FBE-86FB-2999C9290BA1}" type="pres">
      <dgm:prSet presAssocID="{0AEECE2A-0F69-45A1-80E5-220A97AD0E59}" presName="compNode" presStyleCnt="0"/>
      <dgm:spPr/>
    </dgm:pt>
    <dgm:pt modelId="{DDBE20E1-5141-4231-BDF2-99EEF12ED66A}" type="pres">
      <dgm:prSet presAssocID="{0AEECE2A-0F69-45A1-80E5-220A97AD0E59}" presName="bgRect" presStyleLbl="bgShp" presStyleIdx="7" presStyleCnt="8"/>
      <dgm:spPr/>
    </dgm:pt>
    <dgm:pt modelId="{654EDFCA-C5B0-4A7C-8182-6F5BCCE18252}" type="pres">
      <dgm:prSet presAssocID="{0AEECE2A-0F69-45A1-80E5-220A97AD0E59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B40A091C-F15D-4BE8-BA5E-18910A7E1CA5}" type="pres">
      <dgm:prSet presAssocID="{0AEECE2A-0F69-45A1-80E5-220A97AD0E59}" presName="spaceRect" presStyleCnt="0"/>
      <dgm:spPr/>
    </dgm:pt>
    <dgm:pt modelId="{C1FCDEBF-DDE4-4D8B-AE5D-F3F49B20309D}" type="pres">
      <dgm:prSet presAssocID="{0AEECE2A-0F69-45A1-80E5-220A97AD0E59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80A3321F-77E9-4808-B25F-AD8C9A14F018}" srcId="{FDCA47E7-298F-477F-A778-45C95A39D128}" destId="{2BE350DD-4FF8-416B-87C3-25937EDFF238}" srcOrd="6" destOrd="0" parTransId="{E5D3A9EB-62A4-49F8-BFFE-71A9306F3597}" sibTransId="{34C241F0-8F1F-409D-91A6-35C2D841B78E}"/>
    <dgm:cxn modelId="{B1962B25-02BF-0A4E-A364-D1AD70C5AE37}" type="presOf" srcId="{A9C010D2-88D1-4F93-AA93-ED9F0BD62226}" destId="{0DE1A3A9-6B2F-4EEC-8DA1-122AE3C7D1D2}" srcOrd="0" destOrd="0" presId="urn:microsoft.com/office/officeart/2018/2/layout/IconVerticalSolidList"/>
    <dgm:cxn modelId="{6F84AE34-84AF-B64B-8FA8-359C91B8D91C}" type="presOf" srcId="{B686B60E-D9B4-4E96-B67A-C545AF1BF107}" destId="{7082DF67-5DB2-46E1-887D-6C495424B5F4}" srcOrd="0" destOrd="0" presId="urn:microsoft.com/office/officeart/2018/2/layout/IconVerticalSolidList"/>
    <dgm:cxn modelId="{3EE2613A-402F-D347-A8DB-3533D4EBDE9A}" type="presOf" srcId="{5498093E-8FA6-4AF4-8436-8205C9EE30E0}" destId="{DFA2C447-FF1C-4894-94FC-0DA14DBD1524}" srcOrd="0" destOrd="0" presId="urn:microsoft.com/office/officeart/2018/2/layout/IconVerticalSolidList"/>
    <dgm:cxn modelId="{FDA28340-E19F-469C-8219-90BCB9B0B7C1}" srcId="{FDCA47E7-298F-477F-A778-45C95A39D128}" destId="{A9C010D2-88D1-4F93-AA93-ED9F0BD62226}" srcOrd="5" destOrd="0" parTransId="{58726176-D574-4914-A460-DB399F2CBEF9}" sibTransId="{967B83F1-D9A2-493B-8B87-C5DF2F9CA3FC}"/>
    <dgm:cxn modelId="{C069E54D-C552-2949-B982-8829F5EB8A58}" type="presOf" srcId="{FDCA47E7-298F-477F-A778-45C95A39D128}" destId="{A909BC4F-3901-41A6-BF1B-543369149E2E}" srcOrd="0" destOrd="0" presId="urn:microsoft.com/office/officeart/2018/2/layout/IconVerticalSolidList"/>
    <dgm:cxn modelId="{5ABE7A5C-A0F2-46A7-BE06-3421E8B1A7C7}" srcId="{FDCA47E7-298F-477F-A778-45C95A39D128}" destId="{EFC2026D-E245-45E6-9241-C023D2E9664A}" srcOrd="4" destOrd="0" parTransId="{C3A0376A-89D7-4C27-B223-6780DD80B080}" sibTransId="{A3053A3D-D3F8-472D-B026-DAA9469BE019}"/>
    <dgm:cxn modelId="{396A865D-D687-4191-99A4-EF6B60AB1FFE}" srcId="{FDCA47E7-298F-477F-A778-45C95A39D128}" destId="{0AEECE2A-0F69-45A1-80E5-220A97AD0E59}" srcOrd="7" destOrd="0" parTransId="{883ED7E6-078E-470E-BF16-DD1C78954DA8}" sibTransId="{A37326C7-86F2-4CDC-B621-8B79024C435B}"/>
    <dgm:cxn modelId="{A296F260-7268-3646-9ECD-4BEEAF3CE701}" type="presOf" srcId="{933D2BEC-DB7F-4660-9743-877F44C13494}" destId="{B25CC978-411A-47FF-85B8-24FC4C7EE6C4}" srcOrd="0" destOrd="0" presId="urn:microsoft.com/office/officeart/2018/2/layout/IconVerticalSolidList"/>
    <dgm:cxn modelId="{863E2469-E169-4CEE-873E-AADB8EE120DB}" srcId="{FDCA47E7-298F-477F-A778-45C95A39D128}" destId="{5498093E-8FA6-4AF4-8436-8205C9EE30E0}" srcOrd="2" destOrd="0" parTransId="{506D4699-B4C4-49FC-BBDD-5968BA167DFC}" sibTransId="{C342E765-2EEE-46E2-B1BA-AFCA301FCCDF}"/>
    <dgm:cxn modelId="{52FA0D71-1570-4F48-815A-2CB42224D2BE}" type="presOf" srcId="{AB44FC15-3F0E-4B34-ABFD-20FA9EF4AE1D}" destId="{1D0CE1C0-3351-4722-9605-3D11068E5A92}" srcOrd="0" destOrd="0" presId="urn:microsoft.com/office/officeart/2018/2/layout/IconVerticalSolidList"/>
    <dgm:cxn modelId="{0EF79D8C-0805-DD48-BAD5-2C7ACF2E729D}" type="presOf" srcId="{2BE350DD-4FF8-416B-87C3-25937EDFF238}" destId="{B5C6A34B-7D8C-40B0-89A2-55984C225041}" srcOrd="0" destOrd="0" presId="urn:microsoft.com/office/officeart/2018/2/layout/IconVerticalSolidList"/>
    <dgm:cxn modelId="{DCC04A94-DBCD-4230-85CA-3C8AD65B0AE0}" srcId="{FDCA47E7-298F-477F-A778-45C95A39D128}" destId="{B686B60E-D9B4-4E96-B67A-C545AF1BF107}" srcOrd="3" destOrd="0" parTransId="{BD49AF67-9B0B-422C-BE0C-6628C49C271E}" sibTransId="{1B9D31A1-BF1B-4AB7-B13D-08B42C869CF7}"/>
    <dgm:cxn modelId="{0DE835AE-D8EB-49C5-806D-8BF11FFC9E0F}" srcId="{FDCA47E7-298F-477F-A778-45C95A39D128}" destId="{AB44FC15-3F0E-4B34-ABFD-20FA9EF4AE1D}" srcOrd="1" destOrd="0" parTransId="{DBB31279-E226-4D48-AA9D-D981CA4D8A5E}" sibTransId="{D696E159-451F-4FD2-9773-784ED09572C9}"/>
    <dgm:cxn modelId="{CF6B3EBE-7D2C-5D44-8E88-1613D626F3CF}" type="presOf" srcId="{EFC2026D-E245-45E6-9241-C023D2E9664A}" destId="{4C019CD0-7535-4766-9255-37146E30AF85}" srcOrd="0" destOrd="0" presId="urn:microsoft.com/office/officeart/2018/2/layout/IconVerticalSolidList"/>
    <dgm:cxn modelId="{F1B71AE8-DC28-4B3C-A1EF-7119D0239BB5}" srcId="{FDCA47E7-298F-477F-A778-45C95A39D128}" destId="{933D2BEC-DB7F-4660-9743-877F44C13494}" srcOrd="0" destOrd="0" parTransId="{2DF6D5EE-679B-4B20-A303-D910B458FEAB}" sibTransId="{E9BF6615-F60F-47E5-A580-9E939697350E}"/>
    <dgm:cxn modelId="{362166FF-E32B-034B-925E-12F46FE6708D}" type="presOf" srcId="{0AEECE2A-0F69-45A1-80E5-220A97AD0E59}" destId="{C1FCDEBF-DDE4-4D8B-AE5D-F3F49B20309D}" srcOrd="0" destOrd="0" presId="urn:microsoft.com/office/officeart/2018/2/layout/IconVerticalSolidList"/>
    <dgm:cxn modelId="{B2E27FB1-4A77-1F41-98CF-CC2B4578EC98}" type="presParOf" srcId="{A909BC4F-3901-41A6-BF1B-543369149E2E}" destId="{5F84EA93-79E7-4BE2-A91E-B69832932C24}" srcOrd="0" destOrd="0" presId="urn:microsoft.com/office/officeart/2018/2/layout/IconVerticalSolidList"/>
    <dgm:cxn modelId="{46E99D90-F653-7D47-A2B2-95AC9530C8B2}" type="presParOf" srcId="{5F84EA93-79E7-4BE2-A91E-B69832932C24}" destId="{869F3786-9AC0-41A0-B58C-F6D21A6D6CB1}" srcOrd="0" destOrd="0" presId="urn:microsoft.com/office/officeart/2018/2/layout/IconVerticalSolidList"/>
    <dgm:cxn modelId="{10BAB2A0-D185-DE46-9972-C11EC3CA38DC}" type="presParOf" srcId="{5F84EA93-79E7-4BE2-A91E-B69832932C24}" destId="{60F843F4-DBF6-4CAB-B40D-F58359BDE5DE}" srcOrd="1" destOrd="0" presId="urn:microsoft.com/office/officeart/2018/2/layout/IconVerticalSolidList"/>
    <dgm:cxn modelId="{DA74B718-E4D1-0940-8613-10072D60AAD3}" type="presParOf" srcId="{5F84EA93-79E7-4BE2-A91E-B69832932C24}" destId="{DDA5911F-57D7-420B-A17A-8EA379FF3A25}" srcOrd="2" destOrd="0" presId="urn:microsoft.com/office/officeart/2018/2/layout/IconVerticalSolidList"/>
    <dgm:cxn modelId="{546628A4-0F4E-1B4E-A4BC-061A98B8DC48}" type="presParOf" srcId="{5F84EA93-79E7-4BE2-A91E-B69832932C24}" destId="{B25CC978-411A-47FF-85B8-24FC4C7EE6C4}" srcOrd="3" destOrd="0" presId="urn:microsoft.com/office/officeart/2018/2/layout/IconVerticalSolidList"/>
    <dgm:cxn modelId="{02CFAE23-F2CB-9046-9317-00C41BE40AF6}" type="presParOf" srcId="{A909BC4F-3901-41A6-BF1B-543369149E2E}" destId="{8DA3D1F9-A213-4764-947D-26FE64A14736}" srcOrd="1" destOrd="0" presId="urn:microsoft.com/office/officeart/2018/2/layout/IconVerticalSolidList"/>
    <dgm:cxn modelId="{713AE400-A944-AE4A-AC98-1B0409F5A355}" type="presParOf" srcId="{A909BC4F-3901-41A6-BF1B-543369149E2E}" destId="{EE82B80A-436A-411A-86DA-422BBE4D25A5}" srcOrd="2" destOrd="0" presId="urn:microsoft.com/office/officeart/2018/2/layout/IconVerticalSolidList"/>
    <dgm:cxn modelId="{28D1B2A4-76C7-8D4C-A391-B1FFD4B97A09}" type="presParOf" srcId="{EE82B80A-436A-411A-86DA-422BBE4D25A5}" destId="{259712FB-70A8-448F-9F41-F756659C0A46}" srcOrd="0" destOrd="0" presId="urn:microsoft.com/office/officeart/2018/2/layout/IconVerticalSolidList"/>
    <dgm:cxn modelId="{5DAE32C3-2142-CB4B-91A1-E5A3606D6ED3}" type="presParOf" srcId="{EE82B80A-436A-411A-86DA-422BBE4D25A5}" destId="{ADAF5DDD-5C07-4AB5-A730-F03861225B92}" srcOrd="1" destOrd="0" presId="urn:microsoft.com/office/officeart/2018/2/layout/IconVerticalSolidList"/>
    <dgm:cxn modelId="{708F338C-78AC-7B44-8FEF-533F3442565B}" type="presParOf" srcId="{EE82B80A-436A-411A-86DA-422BBE4D25A5}" destId="{9A296987-51D0-435A-9CD5-D2E4F2943859}" srcOrd="2" destOrd="0" presId="urn:microsoft.com/office/officeart/2018/2/layout/IconVerticalSolidList"/>
    <dgm:cxn modelId="{9163D8CB-9CF9-134C-BE08-A720C1AAEB38}" type="presParOf" srcId="{EE82B80A-436A-411A-86DA-422BBE4D25A5}" destId="{1D0CE1C0-3351-4722-9605-3D11068E5A92}" srcOrd="3" destOrd="0" presId="urn:microsoft.com/office/officeart/2018/2/layout/IconVerticalSolidList"/>
    <dgm:cxn modelId="{D83FBC3F-CF63-4947-957E-482E21A3E5A1}" type="presParOf" srcId="{A909BC4F-3901-41A6-BF1B-543369149E2E}" destId="{0A2F928B-A154-4C52-8D9C-6DC53A867A87}" srcOrd="3" destOrd="0" presId="urn:microsoft.com/office/officeart/2018/2/layout/IconVerticalSolidList"/>
    <dgm:cxn modelId="{D48B2089-7D10-3845-B3FC-38C6E4D059F1}" type="presParOf" srcId="{A909BC4F-3901-41A6-BF1B-543369149E2E}" destId="{226AAA4C-519F-43D8-A19B-D724A0E006A8}" srcOrd="4" destOrd="0" presId="urn:microsoft.com/office/officeart/2018/2/layout/IconVerticalSolidList"/>
    <dgm:cxn modelId="{9DFF0B1D-761D-1A4A-9798-CD619257A9E1}" type="presParOf" srcId="{226AAA4C-519F-43D8-A19B-D724A0E006A8}" destId="{962674AF-82B6-4EDE-A9F7-DFB3EA448818}" srcOrd="0" destOrd="0" presId="urn:microsoft.com/office/officeart/2018/2/layout/IconVerticalSolidList"/>
    <dgm:cxn modelId="{BAA2C16E-E075-834C-9A7F-179FD60119C5}" type="presParOf" srcId="{226AAA4C-519F-43D8-A19B-D724A0E006A8}" destId="{B54957A2-3E62-4D8E-96EA-23516B92ADD9}" srcOrd="1" destOrd="0" presId="urn:microsoft.com/office/officeart/2018/2/layout/IconVerticalSolidList"/>
    <dgm:cxn modelId="{E9FD0B24-B742-574C-AB93-2821AED27F62}" type="presParOf" srcId="{226AAA4C-519F-43D8-A19B-D724A0E006A8}" destId="{03BF21D9-DAAB-40D7-A745-574D8B45761E}" srcOrd="2" destOrd="0" presId="urn:microsoft.com/office/officeart/2018/2/layout/IconVerticalSolidList"/>
    <dgm:cxn modelId="{6B86AAEE-14B6-834D-8173-3413DE0BEEF8}" type="presParOf" srcId="{226AAA4C-519F-43D8-A19B-D724A0E006A8}" destId="{DFA2C447-FF1C-4894-94FC-0DA14DBD1524}" srcOrd="3" destOrd="0" presId="urn:microsoft.com/office/officeart/2018/2/layout/IconVerticalSolidList"/>
    <dgm:cxn modelId="{FC6D3BB2-A298-0C4C-8D39-AC1049AC666A}" type="presParOf" srcId="{A909BC4F-3901-41A6-BF1B-543369149E2E}" destId="{42A198E7-7440-4FB6-85BA-8B279159928F}" srcOrd="5" destOrd="0" presId="urn:microsoft.com/office/officeart/2018/2/layout/IconVerticalSolidList"/>
    <dgm:cxn modelId="{65A2283E-645A-744C-B722-B18298E8FBCB}" type="presParOf" srcId="{A909BC4F-3901-41A6-BF1B-543369149E2E}" destId="{E48A0509-EA3E-4CA2-AF42-E641E5A58620}" srcOrd="6" destOrd="0" presId="urn:microsoft.com/office/officeart/2018/2/layout/IconVerticalSolidList"/>
    <dgm:cxn modelId="{A578EE22-9432-9842-8C4F-D6A5EAB6E46A}" type="presParOf" srcId="{E48A0509-EA3E-4CA2-AF42-E641E5A58620}" destId="{A8FFA47F-D068-4629-8279-06F07A06B741}" srcOrd="0" destOrd="0" presId="urn:microsoft.com/office/officeart/2018/2/layout/IconVerticalSolidList"/>
    <dgm:cxn modelId="{271AB0AE-37C3-E54E-A6EC-9CEE5E5AE70E}" type="presParOf" srcId="{E48A0509-EA3E-4CA2-AF42-E641E5A58620}" destId="{7A14671E-17C9-496F-983D-4571B044AD94}" srcOrd="1" destOrd="0" presId="urn:microsoft.com/office/officeart/2018/2/layout/IconVerticalSolidList"/>
    <dgm:cxn modelId="{202723C6-6E26-A140-BF2A-2A52741C4482}" type="presParOf" srcId="{E48A0509-EA3E-4CA2-AF42-E641E5A58620}" destId="{7E3A0E0E-657A-40BF-B5B1-4AACCFEAAE31}" srcOrd="2" destOrd="0" presId="urn:microsoft.com/office/officeart/2018/2/layout/IconVerticalSolidList"/>
    <dgm:cxn modelId="{8CC41747-B757-F647-B77E-C1526C50140E}" type="presParOf" srcId="{E48A0509-EA3E-4CA2-AF42-E641E5A58620}" destId="{7082DF67-5DB2-46E1-887D-6C495424B5F4}" srcOrd="3" destOrd="0" presId="urn:microsoft.com/office/officeart/2018/2/layout/IconVerticalSolidList"/>
    <dgm:cxn modelId="{FB924FA3-CBA8-6B43-AABF-E2237185578B}" type="presParOf" srcId="{A909BC4F-3901-41A6-BF1B-543369149E2E}" destId="{2DB3F549-7B14-4B1C-9B07-CD4C8C716629}" srcOrd="7" destOrd="0" presId="urn:microsoft.com/office/officeart/2018/2/layout/IconVerticalSolidList"/>
    <dgm:cxn modelId="{94DF414A-FF9D-8E40-B2C7-0712CD6F868F}" type="presParOf" srcId="{A909BC4F-3901-41A6-BF1B-543369149E2E}" destId="{2CA5241D-EDF1-4808-99F2-129F7A34A905}" srcOrd="8" destOrd="0" presId="urn:microsoft.com/office/officeart/2018/2/layout/IconVerticalSolidList"/>
    <dgm:cxn modelId="{E370F265-FAC7-1C4E-98D8-E5F35C6320D6}" type="presParOf" srcId="{2CA5241D-EDF1-4808-99F2-129F7A34A905}" destId="{81FD10A2-283F-4EC9-98F3-95060941C19C}" srcOrd="0" destOrd="0" presId="urn:microsoft.com/office/officeart/2018/2/layout/IconVerticalSolidList"/>
    <dgm:cxn modelId="{DB8FCF14-C703-2540-8334-FE075E8FEBA5}" type="presParOf" srcId="{2CA5241D-EDF1-4808-99F2-129F7A34A905}" destId="{E4CDB377-4786-4E0A-A7E6-D90746680507}" srcOrd="1" destOrd="0" presId="urn:microsoft.com/office/officeart/2018/2/layout/IconVerticalSolidList"/>
    <dgm:cxn modelId="{E3713E28-6BEC-1E4F-95D0-EDA6BC761612}" type="presParOf" srcId="{2CA5241D-EDF1-4808-99F2-129F7A34A905}" destId="{26709A16-FE4F-4477-A8FC-0A9F4C82C578}" srcOrd="2" destOrd="0" presId="urn:microsoft.com/office/officeart/2018/2/layout/IconVerticalSolidList"/>
    <dgm:cxn modelId="{3DEA83A9-ECA3-8944-B0BF-EA8F1940B9DD}" type="presParOf" srcId="{2CA5241D-EDF1-4808-99F2-129F7A34A905}" destId="{4C019CD0-7535-4766-9255-37146E30AF85}" srcOrd="3" destOrd="0" presId="urn:microsoft.com/office/officeart/2018/2/layout/IconVerticalSolidList"/>
    <dgm:cxn modelId="{52E62970-ED0B-A944-83A0-DAF3A74E5470}" type="presParOf" srcId="{A909BC4F-3901-41A6-BF1B-543369149E2E}" destId="{ECF2F226-79E7-4596-B4D2-DF869AA2CEB1}" srcOrd="9" destOrd="0" presId="urn:microsoft.com/office/officeart/2018/2/layout/IconVerticalSolidList"/>
    <dgm:cxn modelId="{D2C5CE08-7686-974A-ABD3-8D4D0C8A1DE8}" type="presParOf" srcId="{A909BC4F-3901-41A6-BF1B-543369149E2E}" destId="{13795370-0CC9-4F8E-B0D3-2A11D7B3E298}" srcOrd="10" destOrd="0" presId="urn:microsoft.com/office/officeart/2018/2/layout/IconVerticalSolidList"/>
    <dgm:cxn modelId="{3523F81A-7B6A-7044-B1FC-7B26BDC6CA16}" type="presParOf" srcId="{13795370-0CC9-4F8E-B0D3-2A11D7B3E298}" destId="{E12DC91C-2A11-4454-8D82-329331872A4A}" srcOrd="0" destOrd="0" presId="urn:microsoft.com/office/officeart/2018/2/layout/IconVerticalSolidList"/>
    <dgm:cxn modelId="{3F7C1D09-601E-BA4A-9559-5E0F3C92A801}" type="presParOf" srcId="{13795370-0CC9-4F8E-B0D3-2A11D7B3E298}" destId="{745132D4-01DE-4F37-AAEC-1968ECE0826E}" srcOrd="1" destOrd="0" presId="urn:microsoft.com/office/officeart/2018/2/layout/IconVerticalSolidList"/>
    <dgm:cxn modelId="{731E869A-2843-A942-85D6-8E3CF195C002}" type="presParOf" srcId="{13795370-0CC9-4F8E-B0D3-2A11D7B3E298}" destId="{AB48D935-F933-4313-967B-70EC9EE57A32}" srcOrd="2" destOrd="0" presId="urn:microsoft.com/office/officeart/2018/2/layout/IconVerticalSolidList"/>
    <dgm:cxn modelId="{7FCC9DAC-4BD5-3949-86EE-520C6547E0A6}" type="presParOf" srcId="{13795370-0CC9-4F8E-B0D3-2A11D7B3E298}" destId="{0DE1A3A9-6B2F-4EEC-8DA1-122AE3C7D1D2}" srcOrd="3" destOrd="0" presId="urn:microsoft.com/office/officeart/2018/2/layout/IconVerticalSolidList"/>
    <dgm:cxn modelId="{FFFC8780-1705-0C4B-B41D-038FBEDCB528}" type="presParOf" srcId="{A909BC4F-3901-41A6-BF1B-543369149E2E}" destId="{095386BD-D828-427D-9629-75D13098B103}" srcOrd="11" destOrd="0" presId="urn:microsoft.com/office/officeart/2018/2/layout/IconVerticalSolidList"/>
    <dgm:cxn modelId="{B659D7BB-87B4-814F-BF29-8D2B41C359EF}" type="presParOf" srcId="{A909BC4F-3901-41A6-BF1B-543369149E2E}" destId="{C8058D50-44E1-43EF-ADFA-34F6CF5FE5B2}" srcOrd="12" destOrd="0" presId="urn:microsoft.com/office/officeart/2018/2/layout/IconVerticalSolidList"/>
    <dgm:cxn modelId="{5876A5EA-17ED-4347-97B4-4F150C85F2C1}" type="presParOf" srcId="{C8058D50-44E1-43EF-ADFA-34F6CF5FE5B2}" destId="{E5ADEA68-B866-443A-86F6-5AE27EA1EBB0}" srcOrd="0" destOrd="0" presId="urn:microsoft.com/office/officeart/2018/2/layout/IconVerticalSolidList"/>
    <dgm:cxn modelId="{1F111E4F-EBF5-C744-8328-5197961F437B}" type="presParOf" srcId="{C8058D50-44E1-43EF-ADFA-34F6CF5FE5B2}" destId="{2EB40618-45AC-416A-B99D-6B0AF6C3BA20}" srcOrd="1" destOrd="0" presId="urn:microsoft.com/office/officeart/2018/2/layout/IconVerticalSolidList"/>
    <dgm:cxn modelId="{1AF8857B-CD71-9F46-A36F-845F5925171B}" type="presParOf" srcId="{C8058D50-44E1-43EF-ADFA-34F6CF5FE5B2}" destId="{E0FF033F-B1C0-44EC-A482-7B8E0EF6DCDE}" srcOrd="2" destOrd="0" presId="urn:microsoft.com/office/officeart/2018/2/layout/IconVerticalSolidList"/>
    <dgm:cxn modelId="{E47B4F74-96D4-8843-BD8A-6CE5D8E471A9}" type="presParOf" srcId="{C8058D50-44E1-43EF-ADFA-34F6CF5FE5B2}" destId="{B5C6A34B-7D8C-40B0-89A2-55984C225041}" srcOrd="3" destOrd="0" presId="urn:microsoft.com/office/officeart/2018/2/layout/IconVerticalSolidList"/>
    <dgm:cxn modelId="{3A72F33C-C054-EC43-BAA3-111246816FBF}" type="presParOf" srcId="{A909BC4F-3901-41A6-BF1B-543369149E2E}" destId="{B6BBEC54-269D-42E8-970F-74992A31FBBC}" srcOrd="13" destOrd="0" presId="urn:microsoft.com/office/officeart/2018/2/layout/IconVerticalSolidList"/>
    <dgm:cxn modelId="{7A5DD9AE-0A64-844B-9743-A06ACD6B0F38}" type="presParOf" srcId="{A909BC4F-3901-41A6-BF1B-543369149E2E}" destId="{E43E9D1F-3109-4FBE-86FB-2999C9290BA1}" srcOrd="14" destOrd="0" presId="urn:microsoft.com/office/officeart/2018/2/layout/IconVerticalSolidList"/>
    <dgm:cxn modelId="{6FACC159-1410-E343-A144-4EE7B3D9F294}" type="presParOf" srcId="{E43E9D1F-3109-4FBE-86FB-2999C9290BA1}" destId="{DDBE20E1-5141-4231-BDF2-99EEF12ED66A}" srcOrd="0" destOrd="0" presId="urn:microsoft.com/office/officeart/2018/2/layout/IconVerticalSolidList"/>
    <dgm:cxn modelId="{29CA6AD9-FC53-D647-B3B2-8B17AD01B9FE}" type="presParOf" srcId="{E43E9D1F-3109-4FBE-86FB-2999C9290BA1}" destId="{654EDFCA-C5B0-4A7C-8182-6F5BCCE18252}" srcOrd="1" destOrd="0" presId="urn:microsoft.com/office/officeart/2018/2/layout/IconVerticalSolidList"/>
    <dgm:cxn modelId="{5A62615C-5669-2A4B-99C5-96C33E50602C}" type="presParOf" srcId="{E43E9D1F-3109-4FBE-86FB-2999C9290BA1}" destId="{B40A091C-F15D-4BE8-BA5E-18910A7E1CA5}" srcOrd="2" destOrd="0" presId="urn:microsoft.com/office/officeart/2018/2/layout/IconVerticalSolidList"/>
    <dgm:cxn modelId="{657828D6-321D-AB40-AFBA-04E17A3125F9}" type="presParOf" srcId="{E43E9D1F-3109-4FBE-86FB-2999C9290BA1}" destId="{C1FCDEBF-DDE4-4D8B-AE5D-F3F49B20309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9F3786-9AC0-41A0-B58C-F6D21A6D6CB1}">
      <dsp:nvSpPr>
        <dsp:cNvPr id="0" name=""/>
        <dsp:cNvSpPr/>
      </dsp:nvSpPr>
      <dsp:spPr>
        <a:xfrm>
          <a:off x="0" y="718"/>
          <a:ext cx="6513603" cy="603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F843F4-DBF6-4CAB-B40D-F58359BDE5DE}">
      <dsp:nvSpPr>
        <dsp:cNvPr id="0" name=""/>
        <dsp:cNvSpPr/>
      </dsp:nvSpPr>
      <dsp:spPr>
        <a:xfrm>
          <a:off x="182554" y="136502"/>
          <a:ext cx="331917" cy="3319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5CC978-411A-47FF-85B8-24FC4C7EE6C4}">
      <dsp:nvSpPr>
        <dsp:cNvPr id="0" name=""/>
        <dsp:cNvSpPr/>
      </dsp:nvSpPr>
      <dsp:spPr>
        <a:xfrm>
          <a:off x="697026" y="718"/>
          <a:ext cx="5816577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Java EE – For JSP and Servlet</a:t>
          </a:r>
        </a:p>
      </dsp:txBody>
      <dsp:txXfrm>
        <a:off x="697026" y="718"/>
        <a:ext cx="5816577" cy="603486"/>
      </dsp:txXfrm>
    </dsp:sp>
    <dsp:sp modelId="{259712FB-70A8-448F-9F41-F756659C0A46}">
      <dsp:nvSpPr>
        <dsp:cNvPr id="0" name=""/>
        <dsp:cNvSpPr/>
      </dsp:nvSpPr>
      <dsp:spPr>
        <a:xfrm>
          <a:off x="0" y="755076"/>
          <a:ext cx="6513603" cy="603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AF5DDD-5C07-4AB5-A730-F03861225B92}">
      <dsp:nvSpPr>
        <dsp:cNvPr id="0" name=""/>
        <dsp:cNvSpPr/>
      </dsp:nvSpPr>
      <dsp:spPr>
        <a:xfrm>
          <a:off x="182554" y="890860"/>
          <a:ext cx="331917" cy="3319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CE1C0-3351-4722-9605-3D11068E5A92}">
      <dsp:nvSpPr>
        <dsp:cNvPr id="0" name=""/>
        <dsp:cNvSpPr/>
      </dsp:nvSpPr>
      <dsp:spPr>
        <a:xfrm>
          <a:off x="697026" y="755076"/>
          <a:ext cx="5816577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Framework – Spring Web MVC &amp; Hibernate for Mapping</a:t>
          </a:r>
        </a:p>
      </dsp:txBody>
      <dsp:txXfrm>
        <a:off x="697026" y="755076"/>
        <a:ext cx="5816577" cy="603486"/>
      </dsp:txXfrm>
    </dsp:sp>
    <dsp:sp modelId="{962674AF-82B6-4EDE-A9F7-DFB3EA448818}">
      <dsp:nvSpPr>
        <dsp:cNvPr id="0" name=""/>
        <dsp:cNvSpPr/>
      </dsp:nvSpPr>
      <dsp:spPr>
        <a:xfrm>
          <a:off x="0" y="1509433"/>
          <a:ext cx="6513603" cy="603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4957A2-3E62-4D8E-96EA-23516B92ADD9}">
      <dsp:nvSpPr>
        <dsp:cNvPr id="0" name=""/>
        <dsp:cNvSpPr/>
      </dsp:nvSpPr>
      <dsp:spPr>
        <a:xfrm>
          <a:off x="182554" y="1645217"/>
          <a:ext cx="331917" cy="3319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A2C447-FF1C-4894-94FC-0DA14DBD1524}">
      <dsp:nvSpPr>
        <dsp:cNvPr id="0" name=""/>
        <dsp:cNvSpPr/>
      </dsp:nvSpPr>
      <dsp:spPr>
        <a:xfrm>
          <a:off x="697026" y="1509433"/>
          <a:ext cx="5816577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Database and Management – MySQL and MySQL Workbench</a:t>
          </a:r>
        </a:p>
      </dsp:txBody>
      <dsp:txXfrm>
        <a:off x="697026" y="1509433"/>
        <a:ext cx="5816577" cy="603486"/>
      </dsp:txXfrm>
    </dsp:sp>
    <dsp:sp modelId="{A8FFA47F-D068-4629-8279-06F07A06B741}">
      <dsp:nvSpPr>
        <dsp:cNvPr id="0" name=""/>
        <dsp:cNvSpPr/>
      </dsp:nvSpPr>
      <dsp:spPr>
        <a:xfrm>
          <a:off x="0" y="2263791"/>
          <a:ext cx="6513603" cy="603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14671E-17C9-496F-983D-4571B044AD94}">
      <dsp:nvSpPr>
        <dsp:cNvPr id="0" name=""/>
        <dsp:cNvSpPr/>
      </dsp:nvSpPr>
      <dsp:spPr>
        <a:xfrm>
          <a:off x="182554" y="2399575"/>
          <a:ext cx="331917" cy="33191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82DF67-5DB2-46E1-887D-6C495424B5F4}">
      <dsp:nvSpPr>
        <dsp:cNvPr id="0" name=""/>
        <dsp:cNvSpPr/>
      </dsp:nvSpPr>
      <dsp:spPr>
        <a:xfrm>
          <a:off x="697026" y="2263791"/>
          <a:ext cx="5816577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Integrated Development Environment (IDE) - NetBeans</a:t>
          </a:r>
        </a:p>
      </dsp:txBody>
      <dsp:txXfrm>
        <a:off x="697026" y="2263791"/>
        <a:ext cx="5816577" cy="603486"/>
      </dsp:txXfrm>
    </dsp:sp>
    <dsp:sp modelId="{81FD10A2-283F-4EC9-98F3-95060941C19C}">
      <dsp:nvSpPr>
        <dsp:cNvPr id="0" name=""/>
        <dsp:cNvSpPr/>
      </dsp:nvSpPr>
      <dsp:spPr>
        <a:xfrm>
          <a:off x="0" y="3018148"/>
          <a:ext cx="6513603" cy="603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CDB377-4786-4E0A-A7E6-D90746680507}">
      <dsp:nvSpPr>
        <dsp:cNvPr id="0" name=""/>
        <dsp:cNvSpPr/>
      </dsp:nvSpPr>
      <dsp:spPr>
        <a:xfrm>
          <a:off x="182554" y="3153933"/>
          <a:ext cx="331917" cy="33191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019CD0-7535-4766-9255-37146E30AF85}">
      <dsp:nvSpPr>
        <dsp:cNvPr id="0" name=""/>
        <dsp:cNvSpPr/>
      </dsp:nvSpPr>
      <dsp:spPr>
        <a:xfrm>
          <a:off x="697026" y="3018148"/>
          <a:ext cx="5816577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Server – Apache Tomcat</a:t>
          </a:r>
        </a:p>
      </dsp:txBody>
      <dsp:txXfrm>
        <a:off x="697026" y="3018148"/>
        <a:ext cx="5816577" cy="603486"/>
      </dsp:txXfrm>
    </dsp:sp>
    <dsp:sp modelId="{E12DC91C-2A11-4454-8D82-329331872A4A}">
      <dsp:nvSpPr>
        <dsp:cNvPr id="0" name=""/>
        <dsp:cNvSpPr/>
      </dsp:nvSpPr>
      <dsp:spPr>
        <a:xfrm>
          <a:off x="0" y="3772506"/>
          <a:ext cx="6513603" cy="603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5132D4-01DE-4F37-AAEC-1968ECE0826E}">
      <dsp:nvSpPr>
        <dsp:cNvPr id="0" name=""/>
        <dsp:cNvSpPr/>
      </dsp:nvSpPr>
      <dsp:spPr>
        <a:xfrm>
          <a:off x="182554" y="3908290"/>
          <a:ext cx="331917" cy="33191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E1A3A9-6B2F-4EEC-8DA1-122AE3C7D1D2}">
      <dsp:nvSpPr>
        <dsp:cNvPr id="0" name=""/>
        <dsp:cNvSpPr/>
      </dsp:nvSpPr>
      <dsp:spPr>
        <a:xfrm>
          <a:off x="697026" y="3772506"/>
          <a:ext cx="5816577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UI Tech – HTML, CSS</a:t>
          </a:r>
        </a:p>
      </dsp:txBody>
      <dsp:txXfrm>
        <a:off x="697026" y="3772506"/>
        <a:ext cx="5816577" cy="603486"/>
      </dsp:txXfrm>
    </dsp:sp>
    <dsp:sp modelId="{E5ADEA68-B866-443A-86F6-5AE27EA1EBB0}">
      <dsp:nvSpPr>
        <dsp:cNvPr id="0" name=""/>
        <dsp:cNvSpPr/>
      </dsp:nvSpPr>
      <dsp:spPr>
        <a:xfrm>
          <a:off x="0" y="4526863"/>
          <a:ext cx="6513603" cy="603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B40618-45AC-416A-B99D-6B0AF6C3BA20}">
      <dsp:nvSpPr>
        <dsp:cNvPr id="0" name=""/>
        <dsp:cNvSpPr/>
      </dsp:nvSpPr>
      <dsp:spPr>
        <a:xfrm>
          <a:off x="182554" y="4662648"/>
          <a:ext cx="331917" cy="331917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C6A34B-7D8C-40B0-89A2-55984C225041}">
      <dsp:nvSpPr>
        <dsp:cNvPr id="0" name=""/>
        <dsp:cNvSpPr/>
      </dsp:nvSpPr>
      <dsp:spPr>
        <a:xfrm>
          <a:off x="697026" y="4526863"/>
          <a:ext cx="5816577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JavaScript library – AJAX throw jQuery</a:t>
          </a:r>
        </a:p>
      </dsp:txBody>
      <dsp:txXfrm>
        <a:off x="697026" y="4526863"/>
        <a:ext cx="5816577" cy="603486"/>
      </dsp:txXfrm>
    </dsp:sp>
    <dsp:sp modelId="{DDBE20E1-5141-4231-BDF2-99EEF12ED66A}">
      <dsp:nvSpPr>
        <dsp:cNvPr id="0" name=""/>
        <dsp:cNvSpPr/>
      </dsp:nvSpPr>
      <dsp:spPr>
        <a:xfrm>
          <a:off x="0" y="5281221"/>
          <a:ext cx="6513603" cy="603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4EDFCA-C5B0-4A7C-8182-6F5BCCE18252}">
      <dsp:nvSpPr>
        <dsp:cNvPr id="0" name=""/>
        <dsp:cNvSpPr/>
      </dsp:nvSpPr>
      <dsp:spPr>
        <a:xfrm>
          <a:off x="182554" y="5417005"/>
          <a:ext cx="331917" cy="331917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FCDEBF-DDE4-4D8B-AE5D-F3F49B20309D}">
      <dsp:nvSpPr>
        <dsp:cNvPr id="0" name=""/>
        <dsp:cNvSpPr/>
      </dsp:nvSpPr>
      <dsp:spPr>
        <a:xfrm>
          <a:off x="697026" y="5281221"/>
          <a:ext cx="5816577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Build Tool - Apache Maven</a:t>
          </a:r>
        </a:p>
      </dsp:txBody>
      <dsp:txXfrm>
        <a:off x="697026" y="5281221"/>
        <a:ext cx="5816577" cy="6034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FABE9A-C830-2841-9744-EDBABB2A04FE}" type="datetimeFigureOut">
              <a:rPr lang="en-US" smtClean="0"/>
              <a:t>4/20/20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E9E83-2CB0-C448-BBD4-0CBBA3FF1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391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E9E83-2CB0-C448-BBD4-0CBBA3FF12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25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348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941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9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93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4727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015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7454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3968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519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7156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794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434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6318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1458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9958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760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760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043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4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345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482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28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044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53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79" r:id="rId5"/>
    <p:sldLayoutId id="2147483780" r:id="rId6"/>
    <p:sldLayoutId id="2147483786" r:id="rId7"/>
    <p:sldLayoutId id="2147483781" r:id="rId8"/>
    <p:sldLayoutId id="2147483782" r:id="rId9"/>
    <p:sldLayoutId id="2147483783" r:id="rId10"/>
    <p:sldLayoutId id="2147483784" r:id="rId11"/>
    <p:sldLayoutId id="21474837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063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0B946BF5-67AA-491E-AFDD-A42B496C9C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94" t="9091" r="747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3657F1-E5D0-9647-83AD-6B5A979227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b="1" dirty="0"/>
              <a:t>2BeConnected</a:t>
            </a:r>
            <a:br>
              <a:rPr lang="en-US" sz="4800" b="1" dirty="0"/>
            </a:br>
            <a:endParaRPr lang="en-US" sz="4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1491B2-1926-6446-8AA4-0110A019F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/>
              <a:t>By : Kaushik Patil (001056490)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7403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5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37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A268FF-6A0A-B040-A16F-9081C7F54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Project UI Design</a:t>
            </a:r>
          </a:p>
        </p:txBody>
      </p:sp>
    </p:spTree>
    <p:extLst>
      <p:ext uri="{BB962C8B-B14F-4D97-AF65-F5344CB8AC3E}">
        <p14:creationId xmlns:p14="http://schemas.microsoft.com/office/powerpoint/2010/main" val="1519285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indoor, table, man, holding&#10;&#10;Description automatically generated">
            <a:extLst>
              <a:ext uri="{FF2B5EF4-FFF2-40B4-BE49-F238E27FC236}">
                <a16:creationId xmlns:a16="http://schemas.microsoft.com/office/drawing/2014/main" id="{996F5E36-7953-284E-A3A3-EEE8D3476F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9" r="1" b="1"/>
          <a:stretch/>
        </p:blipFill>
        <p:spPr>
          <a:xfrm>
            <a:off x="683503" y="643467"/>
            <a:ext cx="10824993" cy="5571065"/>
          </a:xfrm>
          <a:prstGeom prst="rect">
            <a:avLst/>
          </a:prstGeom>
          <a:ln>
            <a:noFill/>
          </a:ln>
        </p:spPr>
      </p:pic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10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6F5E36-7953-284E-A3A3-EEE8D3476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43467" y="675471"/>
            <a:ext cx="10905066" cy="5507057"/>
          </a:xfrm>
          <a:prstGeom prst="rect">
            <a:avLst/>
          </a:prstGeom>
          <a:ln>
            <a:noFill/>
          </a:ln>
        </p:spPr>
      </p:pic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90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6F5E36-7953-284E-A3A3-EEE8D3476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43467" y="1452458"/>
            <a:ext cx="10905066" cy="3953084"/>
          </a:xfrm>
          <a:prstGeom prst="rect">
            <a:avLst/>
          </a:prstGeom>
          <a:ln>
            <a:noFill/>
          </a:ln>
        </p:spPr>
      </p:pic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15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6F5E36-7953-284E-A3A3-EEE8D3476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43467" y="689101"/>
            <a:ext cx="10905066" cy="5479796"/>
          </a:xfrm>
          <a:prstGeom prst="rect">
            <a:avLst/>
          </a:prstGeom>
          <a:ln>
            <a:noFill/>
          </a:ln>
        </p:spPr>
      </p:pic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13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6F5E36-7953-284E-A3A3-EEE8D3476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43467" y="1166199"/>
            <a:ext cx="10905066" cy="4525600"/>
          </a:xfrm>
          <a:prstGeom prst="rect">
            <a:avLst/>
          </a:prstGeom>
          <a:ln>
            <a:noFill/>
          </a:ln>
        </p:spPr>
      </p:pic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748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6F5E36-7953-284E-A3A3-EEE8D3476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43467" y="1111675"/>
            <a:ext cx="10905066" cy="4634650"/>
          </a:xfrm>
          <a:prstGeom prst="rect">
            <a:avLst/>
          </a:prstGeom>
          <a:ln>
            <a:noFill/>
          </a:ln>
        </p:spPr>
      </p:pic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033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6F5E36-7953-284E-A3A3-EEE8D3476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43467" y="661841"/>
            <a:ext cx="10905066" cy="5534318"/>
          </a:xfrm>
          <a:prstGeom prst="rect">
            <a:avLst/>
          </a:prstGeom>
          <a:ln>
            <a:noFill/>
          </a:ln>
        </p:spPr>
      </p:pic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932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6F5E36-7953-284E-A3A3-EEE8D3476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43467" y="1111674"/>
            <a:ext cx="10905066" cy="4634650"/>
          </a:xfrm>
          <a:prstGeom prst="rect">
            <a:avLst/>
          </a:prstGeom>
          <a:ln>
            <a:noFill/>
          </a:ln>
        </p:spPr>
      </p:pic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43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6F5E36-7953-284E-A3A3-EEE8D3476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43467" y="1057148"/>
            <a:ext cx="10905066" cy="4743703"/>
          </a:xfrm>
          <a:prstGeom prst="rect">
            <a:avLst/>
          </a:prstGeom>
          <a:ln>
            <a:noFill/>
          </a:ln>
        </p:spPr>
      </p:pic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466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02DD5-D303-614A-BAED-F93A4FFDD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095" y="851517"/>
            <a:ext cx="5238466" cy="29914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Objective</a:t>
            </a: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7" name="Graphic 26" descr="Bullseye">
            <a:extLst>
              <a:ext uri="{FF2B5EF4-FFF2-40B4-BE49-F238E27FC236}">
                <a16:creationId xmlns:a16="http://schemas.microsoft.com/office/drawing/2014/main" id="{D84685E6-EBCD-4249-8B1A-5778FFE71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61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6F5E36-7953-284E-A3A3-EEE8D3476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43467" y="1370670"/>
            <a:ext cx="10905066" cy="4116660"/>
          </a:xfrm>
          <a:prstGeom prst="rect">
            <a:avLst/>
          </a:prstGeom>
          <a:ln>
            <a:noFill/>
          </a:ln>
        </p:spPr>
      </p:pic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92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2" name="Isosceles Triangle 7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6F5E36-7953-284E-A3A3-EEE8D3476F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76" r="31457" b="-1"/>
          <a:stretch/>
        </p:blipFill>
        <p:spPr>
          <a:xfrm rot="21600000">
            <a:off x="643467" y="809221"/>
            <a:ext cx="10905066" cy="5239557"/>
          </a:xfrm>
          <a:prstGeom prst="rect">
            <a:avLst/>
          </a:prstGeom>
          <a:ln>
            <a:noFill/>
          </a:ln>
        </p:spPr>
      </p:pic>
      <p:sp>
        <p:nvSpPr>
          <p:cNvPr id="74" name="Isosceles Triangle 7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02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C83F9D7D-8B7D-49DF-AA94-0A9A8D671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838596" y="1327668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49F1A7E4-819D-4D21-8E8B-32671A9F9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274246" y="753376"/>
            <a:ext cx="5353835" cy="5353835"/>
          </a:xfrm>
          <a:custGeom>
            <a:avLst/>
            <a:gdLst>
              <a:gd name="connsiteX0" fmla="*/ 690507 w 5353835"/>
              <a:gd name="connsiteY0" fmla="*/ 5273742 h 5353835"/>
              <a:gd name="connsiteX1" fmla="*/ 4938299 w 5353835"/>
              <a:gd name="connsiteY1" fmla="*/ 5273742 h 5353835"/>
              <a:gd name="connsiteX2" fmla="*/ 4858206 w 5353835"/>
              <a:gd name="connsiteY2" fmla="*/ 5353835 h 5353835"/>
              <a:gd name="connsiteX3" fmla="*/ 770600 w 5353835"/>
              <a:gd name="connsiteY3" fmla="*/ 5353835 h 5353835"/>
              <a:gd name="connsiteX4" fmla="*/ 433255 w 5353835"/>
              <a:gd name="connsiteY4" fmla="*/ 80093 h 5353835"/>
              <a:gd name="connsiteX5" fmla="*/ 51334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58206 h 5353835"/>
              <a:gd name="connsiteX8" fmla="*/ 5273742 w 5353835"/>
              <a:gd name="connsiteY8" fmla="*/ 4938299 h 5353835"/>
              <a:gd name="connsiteX9" fmla="*/ 5273742 w 5353835"/>
              <a:gd name="connsiteY9" fmla="*/ 80093 h 5353835"/>
              <a:gd name="connsiteX10" fmla="*/ 0 w 5353835"/>
              <a:gd name="connsiteY10" fmla="*/ 513348 h 5353835"/>
              <a:gd name="connsiteX11" fmla="*/ 80093 w 5353835"/>
              <a:gd name="connsiteY11" fmla="*/ 433255 h 5353835"/>
              <a:gd name="connsiteX12" fmla="*/ 80093 w 5353835"/>
              <a:gd name="connsiteY12" fmla="*/ 4663328 h 5353835"/>
              <a:gd name="connsiteX13" fmla="*/ 0 w 5353835"/>
              <a:gd name="connsiteY13" fmla="*/ 4583235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9CED1-0CB2-6248-8BB6-9BE003C001A8}"/>
              </a:ext>
            </a:extLst>
          </p:cNvPr>
          <p:cNvSpPr txBox="1"/>
          <p:nvPr/>
        </p:nvSpPr>
        <p:spPr>
          <a:xfrm>
            <a:off x="6826981" y="2452526"/>
            <a:ext cx="4248318" cy="195294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6D6E3EFD-925A-40CD-8E14-FDD4E6DDC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7170340" cy="5062213"/>
          </a:xfrm>
          <a:custGeom>
            <a:avLst/>
            <a:gdLst>
              <a:gd name="connsiteX0" fmla="*/ 7170340 w 7170340"/>
              <a:gd name="connsiteY0" fmla="*/ 0 h 5062213"/>
              <a:gd name="connsiteX1" fmla="*/ 7170340 w 7170340"/>
              <a:gd name="connsiteY1" fmla="*/ 2954084 h 5062213"/>
              <a:gd name="connsiteX2" fmla="*/ 5062211 w 7170340"/>
              <a:gd name="connsiteY2" fmla="*/ 5062213 h 5062213"/>
              <a:gd name="connsiteX3" fmla="*/ 0 w 7170340"/>
              <a:gd name="connsiteY3" fmla="*/ 2 h 506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70340" h="5062213">
                <a:moveTo>
                  <a:pt x="7170340" y="0"/>
                </a:moveTo>
                <a:lnTo>
                  <a:pt x="7170340" y="2954084"/>
                </a:lnTo>
                <a:lnTo>
                  <a:pt x="5062211" y="5062213"/>
                </a:lnTo>
                <a:lnTo>
                  <a:pt x="0" y="2"/>
                </a:lnTo>
                <a:close/>
              </a:path>
            </a:pathLst>
          </a:cu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1" name="Graphic 60" descr="Smiling Face with No Fill">
            <a:extLst>
              <a:ext uri="{FF2B5EF4-FFF2-40B4-BE49-F238E27FC236}">
                <a16:creationId xmlns:a16="http://schemas.microsoft.com/office/drawing/2014/main" id="{1BC0F189-E3F6-4BD0-A7BB-50EAA860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696" y="319314"/>
            <a:ext cx="2525486" cy="2525486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3A91C067-F707-44D1-A9C2-9913E6ADC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11832" y="4010957"/>
            <a:ext cx="870888" cy="87088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2329D9A-3D48-4B69-939D-2A480F14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61203" y="5394406"/>
            <a:ext cx="856138" cy="85613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D5CC4CB-7B78-480A-A0AE-A8A35C08E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314455" y="5398229"/>
            <a:ext cx="381459" cy="38145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C580C66-5435-4F00-873E-679D3D504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675779" y="5848285"/>
            <a:ext cx="714978" cy="71497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Isosceles Triangle 88">
            <a:extLst>
              <a:ext uri="{FF2B5EF4-FFF2-40B4-BE49-F238E27FC236}">
                <a16:creationId xmlns:a16="http://schemas.microsoft.com/office/drawing/2014/main" id="{B4AFD177-1A38-4FAE-87D4-840AE22C86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2600" y="5474491"/>
            <a:ext cx="2767017" cy="1383509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970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125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E071A-1D3E-1148-AE55-111CE3B6A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809" y="2421682"/>
            <a:ext cx="4977578" cy="36392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>
                <a:solidFill>
                  <a:srgbClr val="000000"/>
                </a:solidFill>
              </a:rPr>
              <a:t>The aim of my final project is to make a contact application website using Spring Web MVC Framework with Create, Read, Update and Delete (CRUD) Functionalities. </a:t>
            </a:r>
          </a:p>
        </p:txBody>
      </p:sp>
      <p:sp>
        <p:nvSpPr>
          <p:cNvPr id="37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191562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close up of a person&#10;&#10;Description automatically generated">
            <a:extLst>
              <a:ext uri="{FF2B5EF4-FFF2-40B4-BE49-F238E27FC236}">
                <a16:creationId xmlns:a16="http://schemas.microsoft.com/office/drawing/2014/main" id="{5FB1DDC9-10FC-9B4D-89CF-CA0512BAE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821" y="2468714"/>
            <a:ext cx="3661831" cy="194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97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636C0F-B379-954F-854A-4FBDA96BA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Technologies Used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AE40A09-373F-450B-A319-C464F653D4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828249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1083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C61BF1-501C-3247-9304-EB6AC938E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Project Requirements and Characteristics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20A6DDF-E01D-1349-8C0B-A5224A6DE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9891" y="1359079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1700" dirty="0">
                <a:solidFill>
                  <a:srgbClr val="000000"/>
                </a:solidFill>
              </a:rPr>
              <a:t>Multiuser</a:t>
            </a:r>
          </a:p>
          <a:p>
            <a:r>
              <a:rPr lang="en-US" sz="1700" dirty="0">
                <a:solidFill>
                  <a:srgbClr val="000000"/>
                </a:solidFill>
              </a:rPr>
              <a:t>Two Roles : User and Admin</a:t>
            </a:r>
          </a:p>
          <a:p>
            <a:r>
              <a:rPr lang="en-US" sz="1700" dirty="0">
                <a:solidFill>
                  <a:srgbClr val="000000"/>
                </a:solidFill>
              </a:rPr>
              <a:t>Systematic User Registration</a:t>
            </a:r>
          </a:p>
          <a:p>
            <a:r>
              <a:rPr lang="en-US" sz="1700" dirty="0">
                <a:solidFill>
                  <a:srgbClr val="000000"/>
                </a:solidFill>
              </a:rPr>
              <a:t>Login and Logout for User Account</a:t>
            </a:r>
          </a:p>
          <a:p>
            <a:r>
              <a:rPr lang="en-US" sz="1700" dirty="0">
                <a:solidFill>
                  <a:srgbClr val="000000"/>
                </a:solidFill>
              </a:rPr>
              <a:t>Add Contacts Feature</a:t>
            </a:r>
          </a:p>
          <a:p>
            <a:r>
              <a:rPr lang="en-US" sz="1700" dirty="0">
                <a:solidFill>
                  <a:srgbClr val="000000"/>
                </a:solidFill>
              </a:rPr>
              <a:t>Update Contacts Feature</a:t>
            </a:r>
          </a:p>
          <a:p>
            <a:r>
              <a:rPr lang="en-US" sz="1700" dirty="0">
                <a:solidFill>
                  <a:srgbClr val="000000"/>
                </a:solidFill>
              </a:rPr>
              <a:t>Delete Contact Feature</a:t>
            </a:r>
          </a:p>
          <a:p>
            <a:r>
              <a:rPr lang="en-US" sz="1700" dirty="0">
                <a:solidFill>
                  <a:srgbClr val="000000"/>
                </a:solidFill>
              </a:rPr>
              <a:t>Bulk Delete Feature</a:t>
            </a:r>
          </a:p>
          <a:p>
            <a:r>
              <a:rPr lang="en-US" sz="1700" dirty="0">
                <a:solidFill>
                  <a:srgbClr val="000000"/>
                </a:solidFill>
              </a:rPr>
              <a:t>Search Contact Feature with keyword</a:t>
            </a:r>
          </a:p>
          <a:p>
            <a:r>
              <a:rPr lang="en-US" sz="1700" dirty="0">
                <a:solidFill>
                  <a:srgbClr val="000000"/>
                </a:solidFill>
              </a:rPr>
              <a:t>Contact List with all contact details</a:t>
            </a:r>
          </a:p>
          <a:p>
            <a:r>
              <a:rPr lang="en-US" sz="1700" dirty="0">
                <a:solidFill>
                  <a:srgbClr val="000000"/>
                </a:solidFill>
              </a:rPr>
              <a:t>Admin can see all the registered users</a:t>
            </a:r>
          </a:p>
          <a:p>
            <a:r>
              <a:rPr lang="en-US" sz="1700" dirty="0">
                <a:solidFill>
                  <a:srgbClr val="000000"/>
                </a:solidFill>
              </a:rPr>
              <a:t>Admin has functionality to activate or block the user account</a:t>
            </a:r>
          </a:p>
          <a:p>
            <a:r>
              <a:rPr lang="en-US" sz="1700" dirty="0">
                <a:solidFill>
                  <a:srgbClr val="000000"/>
                </a:solidFill>
              </a:rPr>
              <a:t>PDF generator in admin account</a:t>
            </a:r>
          </a:p>
          <a:p>
            <a:endParaRPr lang="en-US" sz="1700" dirty="0">
              <a:solidFill>
                <a:srgbClr val="000000"/>
              </a:solidFill>
            </a:endParaRPr>
          </a:p>
          <a:p>
            <a:endParaRPr lang="en-US" sz="1700" dirty="0">
              <a:solidFill>
                <a:srgbClr val="000000"/>
              </a:solidFill>
            </a:endParaRPr>
          </a:p>
          <a:p>
            <a:endParaRPr lang="en-US" sz="17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432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10EA4A-D297-4DD2-93C5-31115F58E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F42514-8879-4726-A5DC-9181A01AE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3" t="45716" r="30135" b="9820"/>
          <a:stretch>
            <a:fillRect/>
          </a:stretch>
        </p:blipFill>
        <p:spPr>
          <a:xfrm rot="5400000">
            <a:off x="3752077" y="2019878"/>
            <a:ext cx="6858000" cy="2818244"/>
          </a:xfrm>
          <a:custGeom>
            <a:avLst/>
            <a:gdLst>
              <a:gd name="connsiteX0" fmla="*/ 0 w 6858000"/>
              <a:gd name="connsiteY0" fmla="*/ 2818244 h 2818244"/>
              <a:gd name="connsiteX1" fmla="*/ 0 w 6858000"/>
              <a:gd name="connsiteY1" fmla="*/ 0 h 2818244"/>
              <a:gd name="connsiteX2" fmla="*/ 6858000 w 6858000"/>
              <a:gd name="connsiteY2" fmla="*/ 0 h 2818244"/>
              <a:gd name="connsiteX3" fmla="*/ 6857999 w 6858000"/>
              <a:gd name="connsiteY3" fmla="*/ 2818244 h 2818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2818244">
                <a:moveTo>
                  <a:pt x="0" y="2818244"/>
                </a:moveTo>
                <a:lnTo>
                  <a:pt x="0" y="0"/>
                </a:lnTo>
                <a:lnTo>
                  <a:pt x="6858000" y="0"/>
                </a:lnTo>
                <a:lnTo>
                  <a:pt x="6857999" y="2818244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04AB84-6E5C-A945-9566-B5FE044EC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5852" y="1118937"/>
            <a:ext cx="3404937" cy="2683187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Project Architecture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12946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0940CB1-E085-A44D-B74B-03D0E41646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453" b="8582"/>
          <a:stretch/>
        </p:blipFill>
        <p:spPr>
          <a:xfrm>
            <a:off x="242889" y="842962"/>
            <a:ext cx="7129463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97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6A4330-2EE8-EA47-90E7-28DDDE0D7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Database 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89881-7ED2-AF48-90E4-F1DE9176A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1595" y="2753936"/>
            <a:ext cx="4017963" cy="3049588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sz="1600" b="1" dirty="0"/>
              <a:t>Contact</a:t>
            </a:r>
          </a:p>
          <a:p>
            <a:pPr marL="514350"/>
            <a:r>
              <a:rPr lang="en-US" sz="1600" b="1" dirty="0"/>
              <a:t>Contact ID</a:t>
            </a:r>
          </a:p>
          <a:p>
            <a:pPr marL="514350"/>
            <a:r>
              <a:rPr lang="en-US" sz="1600" b="1" dirty="0"/>
              <a:t>Name</a:t>
            </a:r>
          </a:p>
          <a:p>
            <a:pPr marL="514350"/>
            <a:r>
              <a:rPr lang="en-US" sz="1600" b="1" dirty="0"/>
              <a:t>Phone</a:t>
            </a:r>
          </a:p>
          <a:p>
            <a:pPr marL="514350"/>
            <a:r>
              <a:rPr lang="en-US" sz="1600" b="1" dirty="0"/>
              <a:t>Email ID</a:t>
            </a:r>
          </a:p>
          <a:p>
            <a:pPr marL="514350"/>
            <a:r>
              <a:rPr lang="en-US" sz="1600" b="1" dirty="0"/>
              <a:t>Address</a:t>
            </a:r>
          </a:p>
          <a:p>
            <a:pPr marL="514350"/>
            <a:r>
              <a:rPr lang="en-US" sz="1600" b="1" dirty="0"/>
              <a:t>Remark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2ECC41B-3558-A54E-8396-6C321D940C6F}"/>
              </a:ext>
            </a:extLst>
          </p:cNvPr>
          <p:cNvSpPr txBox="1">
            <a:spLocks/>
          </p:cNvSpPr>
          <p:nvPr/>
        </p:nvSpPr>
        <p:spPr>
          <a:xfrm>
            <a:off x="7319962" y="2753936"/>
            <a:ext cx="5937250" cy="304958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User</a:t>
            </a:r>
          </a:p>
          <a:p>
            <a:pPr marL="514350"/>
            <a:r>
              <a:rPr lang="en-US" sz="1600" b="1" dirty="0"/>
              <a:t>User ID</a:t>
            </a:r>
          </a:p>
          <a:p>
            <a:pPr marL="514350"/>
            <a:r>
              <a:rPr lang="en-US" sz="1600" b="1" dirty="0"/>
              <a:t>Name</a:t>
            </a:r>
          </a:p>
          <a:p>
            <a:pPr marL="514350"/>
            <a:r>
              <a:rPr lang="en-US" sz="1600" b="1" dirty="0"/>
              <a:t>Phone</a:t>
            </a:r>
          </a:p>
          <a:p>
            <a:pPr marL="514350"/>
            <a:r>
              <a:rPr lang="en-US" sz="1600" b="1" dirty="0"/>
              <a:t>Email ID</a:t>
            </a:r>
          </a:p>
          <a:p>
            <a:pPr marL="514350"/>
            <a:r>
              <a:rPr lang="en-US" sz="1600" b="1" dirty="0"/>
              <a:t>Address</a:t>
            </a:r>
          </a:p>
          <a:p>
            <a:pPr marL="514350"/>
            <a:r>
              <a:rPr lang="en-US" sz="1600" b="1" dirty="0"/>
              <a:t>Login Name</a:t>
            </a:r>
          </a:p>
          <a:p>
            <a:pPr marL="514350"/>
            <a:r>
              <a:rPr lang="en-US" sz="1600" b="1" dirty="0"/>
              <a:t>Password</a:t>
            </a:r>
          </a:p>
          <a:p>
            <a:pPr marL="514350"/>
            <a:r>
              <a:rPr lang="en-US" sz="1600" b="1" dirty="0"/>
              <a:t>Role</a:t>
            </a:r>
          </a:p>
          <a:p>
            <a:pPr marL="514350"/>
            <a:r>
              <a:rPr lang="en-US" sz="1600" b="1" dirty="0"/>
              <a:t>Login Status</a:t>
            </a:r>
          </a:p>
        </p:txBody>
      </p:sp>
    </p:spTree>
    <p:extLst>
      <p:ext uri="{BB962C8B-B14F-4D97-AF65-F5344CB8AC3E}">
        <p14:creationId xmlns:p14="http://schemas.microsoft.com/office/powerpoint/2010/main" val="3010641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A4F34B-97A7-5644-A99A-B5F2A4038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SQL Commands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00AD60-3EC3-914B-AAD6-86C4C749C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716088"/>
            <a:ext cx="5524500" cy="4311650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sz="1500" b="1" dirty="0"/>
              <a:t>CREATE TABLE `contact` (</a:t>
            </a:r>
          </a:p>
          <a:p>
            <a:pPr marL="0" indent="0" algn="just">
              <a:buNone/>
            </a:pPr>
            <a:r>
              <a:rPr lang="en-US" sz="1500" b="1" dirty="0"/>
              <a:t>  `</a:t>
            </a:r>
            <a:r>
              <a:rPr lang="en-US" sz="1500" b="1" dirty="0" err="1"/>
              <a:t>contactId</a:t>
            </a:r>
            <a:r>
              <a:rPr lang="en-US" sz="1500" b="1" dirty="0"/>
              <a:t>` int(11) NOT NULL AUTO_INCREMENT,</a:t>
            </a:r>
          </a:p>
          <a:p>
            <a:pPr marL="0" indent="0" algn="just">
              <a:buNone/>
            </a:pPr>
            <a:r>
              <a:rPr lang="en-US" sz="1500" b="1" dirty="0"/>
              <a:t>  `</a:t>
            </a:r>
            <a:r>
              <a:rPr lang="en-US" sz="1500" b="1" dirty="0" err="1"/>
              <a:t>userId</a:t>
            </a:r>
            <a:r>
              <a:rPr lang="en-US" sz="1500" b="1" dirty="0"/>
              <a:t>` int(11) DEFAULT NULL,</a:t>
            </a:r>
          </a:p>
          <a:p>
            <a:pPr marL="0" indent="0" algn="just">
              <a:buNone/>
            </a:pPr>
            <a:r>
              <a:rPr lang="en-US" sz="1500" b="1" dirty="0"/>
              <a:t>  `name` varchar(50) DEFAULT NULL,</a:t>
            </a:r>
          </a:p>
          <a:p>
            <a:pPr marL="0" indent="0" algn="just">
              <a:buNone/>
            </a:pPr>
            <a:r>
              <a:rPr lang="en-US" sz="1500" b="1" dirty="0"/>
              <a:t>  `phone` varchar(50) DEFAULT NULL,</a:t>
            </a:r>
          </a:p>
          <a:p>
            <a:pPr marL="0" indent="0" algn="just">
              <a:buNone/>
            </a:pPr>
            <a:r>
              <a:rPr lang="en-US" sz="1500" b="1" dirty="0"/>
              <a:t>  `email` varchar(50) DEFAULT NULL,</a:t>
            </a:r>
          </a:p>
          <a:p>
            <a:pPr marL="0" indent="0" algn="just">
              <a:buNone/>
            </a:pPr>
            <a:r>
              <a:rPr lang="en-US" sz="1500" b="1" dirty="0"/>
              <a:t>  `address` varchar(150) DEFAULT NULL,</a:t>
            </a:r>
          </a:p>
          <a:p>
            <a:pPr marL="0" indent="0" algn="just">
              <a:buNone/>
            </a:pPr>
            <a:r>
              <a:rPr lang="en-US" sz="1500" b="1" dirty="0"/>
              <a:t>  `remark` varchar(150) DEFAULT NULL,</a:t>
            </a:r>
          </a:p>
          <a:p>
            <a:pPr marL="0" indent="0" algn="just">
              <a:buNone/>
            </a:pPr>
            <a:r>
              <a:rPr lang="en-US" sz="1500" b="1" dirty="0"/>
              <a:t>   PRIMARY KEY (`</a:t>
            </a:r>
            <a:r>
              <a:rPr lang="en-US" sz="1500" b="1" dirty="0" err="1"/>
              <a:t>contactId</a:t>
            </a:r>
            <a:r>
              <a:rPr lang="en-US" sz="1500" b="1" dirty="0"/>
              <a:t>`),</a:t>
            </a:r>
          </a:p>
          <a:p>
            <a:pPr marL="0" indent="0" algn="just">
              <a:buNone/>
            </a:pPr>
            <a:r>
              <a:rPr lang="en-US" sz="1500" b="1" dirty="0"/>
              <a:t>   KEY `</a:t>
            </a:r>
            <a:r>
              <a:rPr lang="en-US" sz="1500" b="1" dirty="0" err="1"/>
              <a:t>user_fk_idx</a:t>
            </a:r>
            <a:r>
              <a:rPr lang="en-US" sz="1500" b="1" dirty="0"/>
              <a:t>` (`</a:t>
            </a:r>
            <a:r>
              <a:rPr lang="en-US" sz="1500" b="1" dirty="0" err="1"/>
              <a:t>userId</a:t>
            </a:r>
            <a:r>
              <a:rPr lang="en-US" sz="1500" b="1" dirty="0"/>
              <a:t>`),</a:t>
            </a:r>
          </a:p>
          <a:p>
            <a:pPr marL="0" indent="0" algn="just">
              <a:buNone/>
            </a:pPr>
            <a:r>
              <a:rPr lang="en-US" sz="1500" b="1" dirty="0"/>
              <a:t>   CONSTRAINT `</a:t>
            </a:r>
            <a:r>
              <a:rPr lang="en-US" sz="1500" b="1" dirty="0" err="1"/>
              <a:t>user_fk</a:t>
            </a:r>
            <a:r>
              <a:rPr lang="en-US" sz="1500" b="1" dirty="0"/>
              <a:t>` FOREIGN KEY (`</a:t>
            </a:r>
            <a:r>
              <a:rPr lang="en-US" sz="1500" b="1" dirty="0" err="1"/>
              <a:t>userId</a:t>
            </a:r>
            <a:r>
              <a:rPr lang="en-US" sz="1500" b="1" dirty="0"/>
              <a:t>`) REFERENCES `user` (`</a:t>
            </a:r>
            <a:r>
              <a:rPr lang="en-US" sz="1500" b="1" dirty="0" err="1"/>
              <a:t>userId</a:t>
            </a:r>
            <a:r>
              <a:rPr lang="en-US" sz="1500" b="1" dirty="0"/>
              <a:t>`) ON DELETE CASCADE ON UPDATE NO ACTION</a:t>
            </a:r>
          </a:p>
          <a:p>
            <a:pPr marL="0" indent="0" algn="just">
              <a:buNone/>
            </a:pPr>
            <a:r>
              <a:rPr lang="en-US" sz="1500" b="1" dirty="0"/>
              <a:t>);</a:t>
            </a:r>
          </a:p>
        </p:txBody>
      </p:sp>
      <p:sp>
        <p:nvSpPr>
          <p:cNvPr id="51" name="Content Placeholder 4">
            <a:extLst>
              <a:ext uri="{FF2B5EF4-FFF2-40B4-BE49-F238E27FC236}">
                <a16:creationId xmlns:a16="http://schemas.microsoft.com/office/drawing/2014/main" id="{B8D74344-9C6B-6C42-AE1B-3DF1DD0332EE}"/>
              </a:ext>
            </a:extLst>
          </p:cNvPr>
          <p:cNvSpPr txBox="1">
            <a:spLocks/>
          </p:cNvSpPr>
          <p:nvPr/>
        </p:nvSpPr>
        <p:spPr>
          <a:xfrm>
            <a:off x="6552519" y="1716088"/>
            <a:ext cx="5214938" cy="431165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500" b="1" dirty="0"/>
              <a:t>CREATE TABLE `user` (</a:t>
            </a:r>
          </a:p>
          <a:p>
            <a:pPr marL="0" indent="0" algn="just">
              <a:buNone/>
            </a:pPr>
            <a:r>
              <a:rPr lang="en-US" sz="1500" b="1" dirty="0"/>
              <a:t>  `</a:t>
            </a:r>
            <a:r>
              <a:rPr lang="en-US" sz="1500" b="1" dirty="0" err="1"/>
              <a:t>userId</a:t>
            </a:r>
            <a:r>
              <a:rPr lang="en-US" sz="1500" b="1" dirty="0"/>
              <a:t>` int(11) NOT NULL AUTO_INCREMENT,</a:t>
            </a:r>
          </a:p>
          <a:p>
            <a:pPr marL="0" indent="0" algn="just">
              <a:buNone/>
            </a:pPr>
            <a:r>
              <a:rPr lang="en-US" sz="1500" b="1" dirty="0"/>
              <a:t>  `name` varchar(50) DEFAULT NULL,</a:t>
            </a:r>
          </a:p>
          <a:p>
            <a:pPr marL="0" indent="0" algn="just">
              <a:buNone/>
            </a:pPr>
            <a:r>
              <a:rPr lang="en-US" sz="1500" b="1" dirty="0"/>
              <a:t>  `phone` varchar(50) DEFAULT NULL,</a:t>
            </a:r>
          </a:p>
          <a:p>
            <a:pPr marL="0" indent="0" algn="just">
              <a:buNone/>
            </a:pPr>
            <a:r>
              <a:rPr lang="en-US" sz="1500" b="1" dirty="0"/>
              <a:t>  `email` varchar(50) DEFAULT NULL,</a:t>
            </a:r>
          </a:p>
          <a:p>
            <a:pPr marL="0" indent="0" algn="just">
              <a:buNone/>
            </a:pPr>
            <a:r>
              <a:rPr lang="en-US" sz="1500" b="1" dirty="0"/>
              <a:t>  `address` varchar(150) DEFAULT NULL,</a:t>
            </a:r>
          </a:p>
          <a:p>
            <a:pPr marL="0" indent="0" algn="just">
              <a:buNone/>
            </a:pPr>
            <a:r>
              <a:rPr lang="en-US" sz="1500" b="1" dirty="0"/>
              <a:t>  `</a:t>
            </a:r>
            <a:r>
              <a:rPr lang="en-US" sz="1500" b="1" dirty="0" err="1"/>
              <a:t>loginName</a:t>
            </a:r>
            <a:r>
              <a:rPr lang="en-US" sz="1500" b="1" dirty="0"/>
              <a:t>` varchar(45) NOT NULL,</a:t>
            </a:r>
          </a:p>
          <a:p>
            <a:pPr marL="0" indent="0" algn="just">
              <a:buNone/>
            </a:pPr>
            <a:r>
              <a:rPr lang="en-US" sz="1500" b="1" dirty="0"/>
              <a:t>  `password` varchar(50) DEFAULT NULL,</a:t>
            </a:r>
          </a:p>
          <a:p>
            <a:pPr marL="0" indent="0" algn="just">
              <a:buNone/>
            </a:pPr>
            <a:r>
              <a:rPr lang="en-US" sz="1500" b="1" dirty="0"/>
              <a:t>  `role` int(1) NOT NULL DEFAULT '2',</a:t>
            </a:r>
          </a:p>
          <a:p>
            <a:pPr marL="0" indent="0" algn="just">
              <a:buNone/>
            </a:pPr>
            <a:r>
              <a:rPr lang="en-US" sz="1500" b="1" dirty="0"/>
              <a:t>  `</a:t>
            </a:r>
            <a:r>
              <a:rPr lang="en-US" sz="1500" b="1" dirty="0" err="1"/>
              <a:t>loginStatus</a:t>
            </a:r>
            <a:r>
              <a:rPr lang="en-US" sz="1500" b="1" dirty="0"/>
              <a:t>` int(1) NOT NULL DEFAULT '1',</a:t>
            </a:r>
          </a:p>
          <a:p>
            <a:pPr marL="0" indent="0" algn="just">
              <a:buNone/>
            </a:pPr>
            <a:r>
              <a:rPr lang="en-US" sz="1500" b="1" dirty="0"/>
              <a:t>  PRIMARY KEY (`</a:t>
            </a:r>
            <a:r>
              <a:rPr lang="en-US" sz="1500" b="1" dirty="0" err="1"/>
              <a:t>userId</a:t>
            </a:r>
            <a:r>
              <a:rPr lang="en-US" sz="1500" b="1" dirty="0"/>
              <a:t>`),</a:t>
            </a:r>
          </a:p>
          <a:p>
            <a:pPr marL="0" indent="0" algn="just">
              <a:buNone/>
            </a:pPr>
            <a:r>
              <a:rPr lang="en-US" sz="1500" b="1" dirty="0"/>
              <a:t>  UNIQUE KEY `</a:t>
            </a:r>
            <a:r>
              <a:rPr lang="en-US" sz="1500" b="1" dirty="0" err="1"/>
              <a:t>loginName_UNIQUE</a:t>
            </a:r>
            <a:r>
              <a:rPr lang="en-US" sz="1500" b="1" dirty="0"/>
              <a:t>` (`</a:t>
            </a:r>
            <a:r>
              <a:rPr lang="en-US" sz="1500" b="1" dirty="0" err="1"/>
              <a:t>loginName</a:t>
            </a:r>
            <a:r>
              <a:rPr lang="en-US" sz="1500" b="1" dirty="0"/>
              <a:t>`)</a:t>
            </a:r>
          </a:p>
          <a:p>
            <a:pPr marL="0" indent="0" algn="just">
              <a:buNone/>
            </a:pPr>
            <a:r>
              <a:rPr lang="en-US" sz="1500" b="1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123472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404148-2FC3-4643-8DDA-4BE3662C9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4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Project Structure</a:t>
            </a:r>
          </a:p>
        </p:txBody>
      </p:sp>
      <p:sp>
        <p:nvSpPr>
          <p:cNvPr id="35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Content Placeholder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F73E864-2618-C74E-986B-7C19230D9F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5" r="-1" b="-1"/>
          <a:stretch/>
        </p:blipFill>
        <p:spPr>
          <a:xfrm>
            <a:off x="8462353" y="1697277"/>
            <a:ext cx="2636593" cy="437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313901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LightSeedRightStep">
      <a:dk1>
        <a:srgbClr val="000000"/>
      </a:dk1>
      <a:lt1>
        <a:srgbClr val="FFFFFF"/>
      </a:lt1>
      <a:dk2>
        <a:srgbClr val="243241"/>
      </a:dk2>
      <a:lt2>
        <a:srgbClr val="E8E2E7"/>
      </a:lt2>
      <a:accent1>
        <a:srgbClr val="80AC86"/>
      </a:accent1>
      <a:accent2>
        <a:srgbClr val="73AC92"/>
      </a:accent2>
      <a:accent3>
        <a:srgbClr val="7EA9A8"/>
      </a:accent3>
      <a:accent4>
        <a:srgbClr val="7DA3BB"/>
      </a:accent4>
      <a:accent5>
        <a:srgbClr val="959EC8"/>
      </a:accent5>
      <a:accent6>
        <a:srgbClr val="8B7DBB"/>
      </a:accent6>
      <a:hlink>
        <a:srgbClr val="AE69A4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459</Words>
  <Application>Microsoft Macintosh PowerPoint</Application>
  <PresentationFormat>Widescreen</PresentationFormat>
  <Paragraphs>77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Century Gothic</vt:lpstr>
      <vt:lpstr>Elephant</vt:lpstr>
      <vt:lpstr>BrushVTI</vt:lpstr>
      <vt:lpstr>Office Theme</vt:lpstr>
      <vt:lpstr>2BeConnected </vt:lpstr>
      <vt:lpstr>Objective</vt:lpstr>
      <vt:lpstr>PowerPoint Presentation</vt:lpstr>
      <vt:lpstr>Technologies Used</vt:lpstr>
      <vt:lpstr>Project Requirements and Characteristics</vt:lpstr>
      <vt:lpstr>Project Architecture</vt:lpstr>
      <vt:lpstr>Database Entities</vt:lpstr>
      <vt:lpstr>SQL Commands</vt:lpstr>
      <vt:lpstr>Project Structure</vt:lpstr>
      <vt:lpstr>Project UI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2BeConnected </dc:title>
  <dc:creator>Kaushik Patil</dc:creator>
  <cp:lastModifiedBy>Kaushik Patil</cp:lastModifiedBy>
  <cp:revision>1</cp:revision>
  <dcterms:created xsi:type="dcterms:W3CDTF">2020-04-20T09:41:32Z</dcterms:created>
  <dcterms:modified xsi:type="dcterms:W3CDTF">2020-04-20T09:44:20Z</dcterms:modified>
</cp:coreProperties>
</file>